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49167" saveSubsetFonts="1">
  <p:sldMasterIdLst>
    <p:sldMasterId id="2147483648" r:id="rId1"/>
  </p:sldMasterIdLst>
  <p:sldIdLst>
    <p:sldId id="257" r:id="rId2"/>
    <p:sldId id="258" r:id="rId3"/>
    <p:sldId id="266" r:id="rId4"/>
    <p:sldId id="259" r:id="rId5"/>
    <p:sldId id="268" r:id="rId6"/>
    <p:sldId id="267" r:id="rId7"/>
    <p:sldId id="260" r:id="rId8"/>
    <p:sldId id="261" r:id="rId9"/>
    <p:sldId id="262" r:id="rId10"/>
    <p:sldId id="269" r:id="rId11"/>
    <p:sldId id="263" r:id="rId12"/>
    <p:sldId id="270" r:id="rId13"/>
    <p:sldId id="271" r:id="rId14"/>
    <p:sldId id="273" r:id="rId15"/>
    <p:sldId id="274" r:id="rId16"/>
    <p:sldId id="275" r:id="rId17"/>
    <p:sldId id="276" r:id="rId18"/>
    <p:sldId id="277" r:id="rId19"/>
    <p:sldId id="278" r:id="rId20"/>
    <p:sldId id="272" r:id="rId21"/>
    <p:sldId id="279" r:id="rId22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440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EA0FB4-286A-49F6-9CA3-2C3EBF13BFEF}" type="slidenum">
              <a:rPr lang="pt-BR" altLang="pt-BR"/>
              <a:pPr/>
              <a:t>‹#›</a:t>
            </a:fld>
            <a:endParaRPr lang="pt-BR" altLang="pt-B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115F77-D403-4C0A-B429-AA862718B7E3}" type="slidenum">
              <a:rPr lang="pt-BR" altLang="pt-BR"/>
              <a:pPr/>
              <a:t>‹#›</a:t>
            </a:fld>
            <a:endParaRPr lang="pt-BR" altLang="pt-B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8F50FE-A1EE-4458-A1E2-7EA61995A136}" type="slidenum">
              <a:rPr lang="pt-BR" altLang="pt-BR"/>
              <a:pPr/>
              <a:t>‹#›</a:t>
            </a:fld>
            <a:endParaRPr lang="pt-BR" altLang="pt-B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F3F936-917E-43C7-A562-D1D2E7D2F949}" type="slidenum">
              <a:rPr lang="pt-BR" altLang="pt-BR"/>
              <a:pPr/>
              <a:t>‹#›</a:t>
            </a:fld>
            <a:endParaRPr lang="pt-BR" altLang="pt-B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3AADD9-15E1-4399-B623-98E7B1EF523B}" type="slidenum">
              <a:rPr lang="pt-BR" altLang="pt-BR"/>
              <a:pPr/>
              <a:t>‹#›</a:t>
            </a:fld>
            <a:endParaRPr lang="pt-BR" altLang="pt-B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740735-E233-4072-A3A9-70AD101F002B}" type="slidenum">
              <a:rPr lang="pt-BR" altLang="pt-BR"/>
              <a:pPr/>
              <a:t>‹#›</a:t>
            </a:fld>
            <a:endParaRPr lang="pt-BR" altLang="pt-B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EABC84-3DCF-408C-ADFE-4E79DF626359}" type="slidenum">
              <a:rPr lang="pt-BR" altLang="pt-BR"/>
              <a:pPr/>
              <a:t>‹#›</a:t>
            </a:fld>
            <a:endParaRPr lang="pt-BR" altLang="pt-B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15DD15-A5F8-419A-B7F0-76741D74A708}" type="slidenum">
              <a:rPr lang="pt-BR" altLang="pt-BR"/>
              <a:pPr/>
              <a:t>‹#›</a:t>
            </a:fld>
            <a:endParaRPr lang="pt-BR" altLang="pt-B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A9FB37-1C07-492E-8794-AF3BDC6E72D4}" type="slidenum">
              <a:rPr lang="pt-BR" altLang="pt-BR"/>
              <a:pPr/>
              <a:t>‹#›</a:t>
            </a:fld>
            <a:endParaRPr lang="pt-BR" altLang="pt-B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A64AB6-791E-4BB0-85C4-4AFCD1D34EB6}" type="slidenum">
              <a:rPr lang="pt-BR" altLang="pt-BR"/>
              <a:pPr/>
              <a:t>‹#›</a:t>
            </a:fld>
            <a:endParaRPr lang="pt-BR" altLang="pt-B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71A34B-9197-4ED1-BD1E-EA05CEDDCC09}" type="slidenum">
              <a:rPr lang="pt-BR" altLang="pt-BR"/>
              <a:pPr/>
              <a:t>‹#›</a:t>
            </a:fld>
            <a:endParaRPr lang="pt-BR" altLang="pt-B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7D59C0F4-AD1C-4B34-A745-65070D67E2B4}" type="slidenum">
              <a:rPr lang="pt-BR" altLang="pt-BR"/>
              <a:pPr/>
              <a:t>‹#›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7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7.jpeg"/><Relationship Id="rId9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 descr="x05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t-BR"/>
          </a:p>
        </p:txBody>
      </p:sp>
      <p:sp>
        <p:nvSpPr>
          <p:cNvPr id="3075" name="Rectangle 3" descr="Gold"/>
          <p:cNvSpPr>
            <a:spLocks noChangeArrowheads="1"/>
          </p:cNvSpPr>
          <p:nvPr/>
        </p:nvSpPr>
        <p:spPr bwMode="auto">
          <a:xfrm>
            <a:off x="395288" y="333375"/>
            <a:ext cx="8496300" cy="6191250"/>
          </a:xfrm>
          <a:prstGeom prst="rect">
            <a:avLst/>
          </a:prstGeom>
          <a:blipFill dpi="0" rotWithShape="1">
            <a:blip r:embed="rId4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pt-BR" altLang="pt-BR" sz="7200" b="1" dirty="0">
                <a:latin typeface="Times New Roman" pitchFamily="18" charset="0"/>
                <a:cs typeface="Times New Roman" pitchFamily="18" charset="0"/>
              </a:rPr>
              <a:t>A MATEMÁTICA </a:t>
            </a:r>
          </a:p>
          <a:p>
            <a:pPr algn="ctr" eaLnBrk="1" hangingPunct="1"/>
            <a:r>
              <a:rPr lang="pt-BR" altLang="pt-BR" sz="7200" b="1" dirty="0">
                <a:latin typeface="Times New Roman" pitchFamily="18" charset="0"/>
                <a:cs typeface="Times New Roman" pitchFamily="18" charset="0"/>
              </a:rPr>
              <a:t>DO PASSE</a:t>
            </a:r>
          </a:p>
          <a:p>
            <a:pPr algn="ctr" eaLnBrk="1" hangingPunct="1"/>
            <a:r>
              <a:rPr lang="pt-BR" altLang="pt-BR" sz="7200" b="1" dirty="0">
                <a:latin typeface="Times New Roman" pitchFamily="18" charset="0"/>
                <a:cs typeface="Times New Roman" pitchFamily="18" charset="0"/>
              </a:rPr>
              <a:t>MAGNÉTICO</a:t>
            </a:r>
          </a:p>
        </p:txBody>
      </p:sp>
      <p:pic>
        <p:nvPicPr>
          <p:cNvPr id="2052" name="Picture 5" descr="yy4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875" y="0"/>
            <a:ext cx="957263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6" descr="yy4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193088" y="14288"/>
            <a:ext cx="981075" cy="95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7" descr="yy4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5884863"/>
            <a:ext cx="981075" cy="95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8" descr="yy4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156575" y="5876925"/>
            <a:ext cx="957263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ndAc>
      <p:stSnd loop="1">
        <p:snd r:embed="rId2" name="denean_butterflyconcerto1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 descr="x05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t-BR"/>
          </a:p>
        </p:txBody>
      </p:sp>
      <p:sp>
        <p:nvSpPr>
          <p:cNvPr id="11267" name="Rectangle 3" descr="Gold"/>
          <p:cNvSpPr>
            <a:spLocks noChangeArrowheads="1"/>
          </p:cNvSpPr>
          <p:nvPr/>
        </p:nvSpPr>
        <p:spPr bwMode="auto">
          <a:xfrm>
            <a:off x="323850" y="333375"/>
            <a:ext cx="8496300" cy="6191250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t-BR"/>
          </a:p>
        </p:txBody>
      </p:sp>
      <p:sp>
        <p:nvSpPr>
          <p:cNvPr id="11268" name="Rectangle 4" descr="x03"/>
          <p:cNvSpPr>
            <a:spLocks noChangeArrowheads="1"/>
          </p:cNvSpPr>
          <p:nvPr/>
        </p:nvSpPr>
        <p:spPr bwMode="auto">
          <a:xfrm>
            <a:off x="395288" y="404813"/>
            <a:ext cx="8347075" cy="6057900"/>
          </a:xfrm>
          <a:prstGeom prst="rect">
            <a:avLst/>
          </a:prstGeom>
          <a:blipFill dpi="0" rotWithShape="1">
            <a:blip r:embed="rId4" cstate="print"/>
            <a:srcRect/>
            <a:tile tx="0" ty="0" sx="100000" sy="100000" flip="none" algn="tl"/>
          </a:blipFill>
          <a:ln w="19050">
            <a:solidFill>
              <a:srgbClr val="FFFF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t-BR"/>
          </a:p>
        </p:txBody>
      </p:sp>
      <p:pic>
        <p:nvPicPr>
          <p:cNvPr id="11269" name="Picture 5" descr="yy4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875" y="0"/>
            <a:ext cx="957263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6" descr="yy4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193088" y="14288"/>
            <a:ext cx="981075" cy="95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1" name="Picture 7" descr="yy4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5884863"/>
            <a:ext cx="981075" cy="95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2" name="Picture 8" descr="yy4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156575" y="5876925"/>
            <a:ext cx="957263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3" name="Rectangle 9" descr="x03"/>
          <p:cNvSpPr>
            <a:spLocks noChangeArrowheads="1"/>
          </p:cNvSpPr>
          <p:nvPr/>
        </p:nvSpPr>
        <p:spPr bwMode="auto">
          <a:xfrm>
            <a:off x="611188" y="620713"/>
            <a:ext cx="8347075" cy="6057900"/>
          </a:xfrm>
          <a:prstGeom prst="rect">
            <a:avLst/>
          </a:prstGeom>
          <a:blipFill dpi="0" rotWithShape="1">
            <a:blip r:embed="rId4" cstate="print"/>
            <a:srcRect/>
            <a:tile tx="0" ty="0" sx="100000" sy="100000" flip="none" algn="tl"/>
          </a:blipFill>
          <a:ln w="19050">
            <a:solidFill>
              <a:srgbClr val="FFFF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pt-BR" altLang="pt-BR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REVISTA ESPÍRITA JANEIRO DE 1964</a:t>
            </a:r>
          </a:p>
          <a:p>
            <a:pPr algn="ctr" eaLnBrk="1" hangingPunct="1"/>
            <a:endParaRPr lang="pt-BR" altLang="pt-BR" sz="3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pt-BR" altLang="pt-BR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SEGUE A COMUNICAÇÃO DE </a:t>
            </a:r>
          </a:p>
          <a:p>
            <a:pPr algn="ctr" eaLnBrk="1" hangingPunct="1"/>
            <a:r>
              <a:rPr lang="pt-BR" altLang="pt-BR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“MESMER ESPÍRITO “ </a:t>
            </a:r>
          </a:p>
          <a:p>
            <a:pPr algn="ctr" eaLnBrk="1" hangingPunct="1"/>
            <a:r>
              <a:rPr lang="pt-BR" altLang="pt-BR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RECEBIDA NA </a:t>
            </a:r>
          </a:p>
          <a:p>
            <a:pPr algn="ctr" eaLnBrk="1" hangingPunct="1"/>
            <a:r>
              <a:rPr lang="pt-BR" altLang="pt-BR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SOCIEDADE ESPÍRITA DE PARIS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 descr="x05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t-BR"/>
          </a:p>
        </p:txBody>
      </p:sp>
      <p:sp>
        <p:nvSpPr>
          <p:cNvPr id="12291" name="Rectangle 3" descr="Gold"/>
          <p:cNvSpPr>
            <a:spLocks noChangeArrowheads="1"/>
          </p:cNvSpPr>
          <p:nvPr/>
        </p:nvSpPr>
        <p:spPr bwMode="auto">
          <a:xfrm>
            <a:off x="323850" y="333375"/>
            <a:ext cx="8496300" cy="6191250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pt-BR" altLang="pt-BR" sz="3200" b="1">
                <a:latin typeface="Times New Roman" pitchFamily="18" charset="0"/>
                <a:cs typeface="Times New Roman" pitchFamily="18" charset="0"/>
              </a:rPr>
              <a:t>"A VONTADE, EXISTINDO NO HOMEM </a:t>
            </a:r>
          </a:p>
          <a:p>
            <a:pPr algn="ctr" eaLnBrk="1" hangingPunct="1"/>
            <a:r>
              <a:rPr lang="pt-BR" altLang="pt-BR" sz="3200" b="1">
                <a:latin typeface="Times New Roman" pitchFamily="18" charset="0"/>
                <a:cs typeface="Times New Roman" pitchFamily="18" charset="0"/>
              </a:rPr>
              <a:t>EM DIFERENTES GRAUS </a:t>
            </a:r>
          </a:p>
          <a:p>
            <a:pPr algn="ctr" eaLnBrk="1" hangingPunct="1"/>
            <a:r>
              <a:rPr lang="pt-BR" altLang="pt-BR" sz="3200" b="1">
                <a:latin typeface="Times New Roman" pitchFamily="18" charset="0"/>
                <a:cs typeface="Times New Roman" pitchFamily="18" charset="0"/>
              </a:rPr>
              <a:t>DE DESENVOLVIMENTO, </a:t>
            </a:r>
          </a:p>
          <a:p>
            <a:pPr algn="ctr" eaLnBrk="1" hangingPunct="1"/>
            <a:r>
              <a:rPr lang="pt-BR" altLang="pt-BR" sz="3200" b="1">
                <a:latin typeface="Times New Roman" pitchFamily="18" charset="0"/>
                <a:cs typeface="Times New Roman" pitchFamily="18" charset="0"/>
              </a:rPr>
              <a:t>SERVIU, EM TODAS AS ÉPOCAS, </a:t>
            </a:r>
          </a:p>
          <a:p>
            <a:pPr algn="ctr" eaLnBrk="1" hangingPunct="1"/>
            <a:r>
              <a:rPr lang="pt-BR" altLang="pt-BR" sz="3200" b="1">
                <a:latin typeface="Times New Roman" pitchFamily="18" charset="0"/>
                <a:cs typeface="Times New Roman" pitchFamily="18" charset="0"/>
              </a:rPr>
              <a:t>SEJA PARA CURAR, SEJA PARA ALIVIAR. </a:t>
            </a:r>
          </a:p>
          <a:p>
            <a:pPr algn="ctr" eaLnBrk="1" hangingPunct="1"/>
            <a:r>
              <a:rPr lang="pt-BR" altLang="pt-BR" sz="3200" b="1">
                <a:latin typeface="Times New Roman" pitchFamily="18" charset="0"/>
                <a:cs typeface="Times New Roman" pitchFamily="18" charset="0"/>
              </a:rPr>
              <a:t>A VONTADE DESENVOLVE O FLUIDO</a:t>
            </a:r>
            <a:r>
              <a:rPr lang="pt-BR" altLang="pt-BR" sz="2800" b="1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eaLnBrk="1" hangingPunct="1"/>
            <a:r>
              <a:rPr lang="pt-BR" altLang="pt-BR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SEJA ANIMAL, </a:t>
            </a:r>
          </a:p>
          <a:p>
            <a:pPr algn="ctr" eaLnBrk="1" hangingPunct="1"/>
            <a:r>
              <a:rPr lang="pt-BR" altLang="pt-BR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SEJA ESPIRITUAL,</a:t>
            </a:r>
            <a:r>
              <a:rPr lang="pt-BR" altLang="pt-BR" sz="320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12292" name="Picture 5" descr="yy4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875" y="0"/>
            <a:ext cx="957263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6" descr="yy4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93088" y="14288"/>
            <a:ext cx="981075" cy="95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7" descr="yy4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5884863"/>
            <a:ext cx="981075" cy="95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Picture 8" descr="yy4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156575" y="5876925"/>
            <a:ext cx="957263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 descr="x05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t-BR"/>
          </a:p>
        </p:txBody>
      </p:sp>
      <p:sp>
        <p:nvSpPr>
          <p:cNvPr id="13315" name="Rectangle 3" descr="Gold"/>
          <p:cNvSpPr>
            <a:spLocks noChangeArrowheads="1"/>
          </p:cNvSpPr>
          <p:nvPr/>
        </p:nvSpPr>
        <p:spPr bwMode="auto">
          <a:xfrm>
            <a:off x="323850" y="333375"/>
            <a:ext cx="8496300" cy="6191250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pt-BR" altLang="pt-BR" b="1"/>
              <a:t> </a:t>
            </a:r>
            <a:r>
              <a:rPr lang="pt-BR" altLang="pt-BR" sz="3600" b="1">
                <a:latin typeface="Times New Roman" pitchFamily="18" charset="0"/>
                <a:cs typeface="Times New Roman" pitchFamily="18" charset="0"/>
              </a:rPr>
              <a:t>HÁ VÁRIOS GÊNEROS DE </a:t>
            </a:r>
          </a:p>
          <a:p>
            <a:pPr algn="ctr" eaLnBrk="1" hangingPunct="1"/>
            <a:r>
              <a:rPr lang="pt-BR" altLang="pt-BR" sz="3600" b="1">
                <a:latin typeface="Times New Roman" pitchFamily="18" charset="0"/>
                <a:cs typeface="Times New Roman" pitchFamily="18" charset="0"/>
              </a:rPr>
              <a:t>MAGNETISMO,</a:t>
            </a:r>
          </a:p>
          <a:p>
            <a:pPr algn="ctr" eaLnBrk="1" hangingPunct="1"/>
            <a:r>
              <a:rPr lang="pt-BR" altLang="pt-BR" sz="3600" b="1">
                <a:latin typeface="Times New Roman" pitchFamily="18" charset="0"/>
                <a:cs typeface="Times New Roman" pitchFamily="18" charset="0"/>
              </a:rPr>
              <a:t> ENTRE OS QUAIS ESTÃO O</a:t>
            </a:r>
          </a:p>
          <a:p>
            <a:pPr algn="ctr" eaLnBrk="1" hangingPunct="1"/>
            <a:r>
              <a:rPr lang="pt-BR" altLang="pt-BR" sz="3600" b="1">
                <a:latin typeface="Times New Roman" pitchFamily="18" charset="0"/>
                <a:cs typeface="Times New Roman" pitchFamily="18" charset="0"/>
              </a:rPr>
              <a:t> MAGNETISMO ANIMAL</a:t>
            </a:r>
          </a:p>
          <a:p>
            <a:pPr algn="ctr" eaLnBrk="1" hangingPunct="1"/>
            <a:r>
              <a:rPr lang="pt-BR" altLang="pt-BR" sz="3600" b="1">
                <a:latin typeface="Times New Roman" pitchFamily="18" charset="0"/>
                <a:cs typeface="Times New Roman" pitchFamily="18" charset="0"/>
              </a:rPr>
              <a:t> E O</a:t>
            </a:r>
          </a:p>
          <a:p>
            <a:pPr algn="ctr" eaLnBrk="1" hangingPunct="1"/>
            <a:r>
              <a:rPr lang="pt-BR" altLang="pt-BR" sz="3600" b="1">
                <a:latin typeface="Times New Roman" pitchFamily="18" charset="0"/>
                <a:cs typeface="Times New Roman" pitchFamily="18" charset="0"/>
              </a:rPr>
              <a:t> MAGNETISMO ESPIRITUAL</a:t>
            </a:r>
          </a:p>
          <a:p>
            <a:pPr algn="ctr" eaLnBrk="1" hangingPunct="1"/>
            <a:r>
              <a:rPr lang="pt-BR" altLang="pt-BR" sz="3600" b="1">
                <a:latin typeface="Times New Roman" pitchFamily="18" charset="0"/>
                <a:cs typeface="Times New Roman" pitchFamily="18" charset="0"/>
              </a:rPr>
              <a:t> QUE PODE, </a:t>
            </a:r>
          </a:p>
          <a:p>
            <a:pPr algn="ctr" eaLnBrk="1" hangingPunct="1"/>
            <a:r>
              <a:rPr lang="pt-BR" altLang="pt-BR" sz="3600" b="1">
                <a:latin typeface="Times New Roman" pitchFamily="18" charset="0"/>
                <a:cs typeface="Times New Roman" pitchFamily="18" charset="0"/>
              </a:rPr>
              <a:t>SEGUNDO A OCORRÊNCIA,</a:t>
            </a:r>
          </a:p>
          <a:p>
            <a:pPr algn="ctr" eaLnBrk="1" hangingPunct="1"/>
            <a:r>
              <a:rPr lang="pt-BR" altLang="pt-BR" sz="3600" b="1">
                <a:latin typeface="Times New Roman" pitchFamily="18" charset="0"/>
                <a:cs typeface="Times New Roman" pitchFamily="18" charset="0"/>
              </a:rPr>
              <a:t> PEDIR APOIO AO PRIMEIRO </a:t>
            </a:r>
          </a:p>
        </p:txBody>
      </p:sp>
      <p:pic>
        <p:nvPicPr>
          <p:cNvPr id="13316" name="Picture 4" descr="yy4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875" y="0"/>
            <a:ext cx="957263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5" descr="yy4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93088" y="14288"/>
            <a:ext cx="981075" cy="95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6" descr="yy4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5884863"/>
            <a:ext cx="981075" cy="95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7" descr="yy4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156575" y="5876925"/>
            <a:ext cx="957263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 descr="x05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t-BR"/>
          </a:p>
        </p:txBody>
      </p:sp>
      <p:sp>
        <p:nvSpPr>
          <p:cNvPr id="14339" name="Rectangle 3" descr="Gold"/>
          <p:cNvSpPr>
            <a:spLocks noChangeArrowheads="1"/>
          </p:cNvSpPr>
          <p:nvPr/>
        </p:nvSpPr>
        <p:spPr bwMode="auto">
          <a:xfrm>
            <a:off x="323850" y="333375"/>
            <a:ext cx="8496300" cy="6191250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pt-BR" altLang="pt-BR" sz="3200" b="1">
                <a:latin typeface="Times New Roman" pitchFamily="18" charset="0"/>
                <a:cs typeface="Times New Roman" pitchFamily="18" charset="0"/>
              </a:rPr>
              <a:t>"A VONTADE FOI, FREQÜENTEMENTE,</a:t>
            </a:r>
          </a:p>
          <a:p>
            <a:pPr algn="ctr" eaLnBrk="1" hangingPunct="1"/>
            <a:r>
              <a:rPr lang="pt-BR" altLang="pt-BR" sz="3200" b="1">
                <a:latin typeface="Times New Roman" pitchFamily="18" charset="0"/>
                <a:cs typeface="Times New Roman" pitchFamily="18" charset="0"/>
              </a:rPr>
              <a:t> MAL COMPREENDIDA;</a:t>
            </a:r>
          </a:p>
          <a:p>
            <a:pPr algn="ctr" eaLnBrk="1" hangingPunct="1"/>
            <a:r>
              <a:rPr lang="pt-BR" altLang="pt-BR" sz="3200" b="1">
                <a:latin typeface="Times New Roman" pitchFamily="18" charset="0"/>
                <a:cs typeface="Times New Roman" pitchFamily="18" charset="0"/>
              </a:rPr>
              <a:t> EM GERAL AQUELE QUE MAGNETIZA</a:t>
            </a:r>
          </a:p>
          <a:p>
            <a:pPr algn="ctr" eaLnBrk="1" hangingPunct="1"/>
            <a:r>
              <a:rPr lang="pt-BR" altLang="pt-BR" sz="3200" b="1">
                <a:latin typeface="Times New Roman" pitchFamily="18" charset="0"/>
                <a:cs typeface="Times New Roman" pitchFamily="18" charset="0"/>
              </a:rPr>
              <a:t> NÃO PENSA SENÃO EM DESDOBRAR</a:t>
            </a:r>
            <a:r>
              <a:rPr lang="pt-BR" altLang="pt-BR" sz="3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eaLnBrk="1" hangingPunct="1"/>
            <a:r>
              <a:rPr lang="pt-BR" altLang="pt-BR" sz="3200" b="1">
                <a:solidFill>
                  <a:srgbClr val="00FFFF"/>
                </a:solidFill>
                <a:latin typeface="Times New Roman" pitchFamily="18" charset="0"/>
                <a:cs typeface="Times New Roman" pitchFamily="18" charset="0"/>
              </a:rPr>
              <a:t>SUA FORÇA FLUÍDICA,</a:t>
            </a:r>
            <a:r>
              <a:rPr lang="pt-BR" altLang="pt-BR" sz="3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eaLnBrk="1" hangingPunct="1"/>
            <a:r>
              <a:rPr lang="pt-BR" altLang="pt-BR" sz="3200" b="1">
                <a:latin typeface="Times New Roman" pitchFamily="18" charset="0"/>
                <a:cs typeface="Times New Roman" pitchFamily="18" charset="0"/>
              </a:rPr>
              <a:t>SENÃO EM DERRAMAR SEU PRÓPRIO</a:t>
            </a:r>
          </a:p>
          <a:p>
            <a:pPr algn="ctr" eaLnBrk="1" hangingPunct="1"/>
            <a:r>
              <a:rPr lang="pt-BR" altLang="pt-BR" sz="3200" b="1">
                <a:latin typeface="Times New Roman" pitchFamily="18" charset="0"/>
                <a:cs typeface="Times New Roman" pitchFamily="18" charset="0"/>
              </a:rPr>
              <a:t> FLUIDO SOBRE O PACIENTE </a:t>
            </a:r>
          </a:p>
          <a:p>
            <a:pPr algn="ctr" eaLnBrk="1" hangingPunct="1"/>
            <a:r>
              <a:rPr lang="pt-BR" altLang="pt-BR" sz="3200" b="1">
                <a:latin typeface="Times New Roman" pitchFamily="18" charset="0"/>
                <a:cs typeface="Times New Roman" pitchFamily="18" charset="0"/>
              </a:rPr>
              <a:t>SUBMETIDO A SEUS CUIDADOS</a:t>
            </a:r>
            <a:r>
              <a:rPr lang="pt-BR" altLang="pt-BR" sz="3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14340" name="Picture 4" descr="yy4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875" y="0"/>
            <a:ext cx="957263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5" descr="yy4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93088" y="14288"/>
            <a:ext cx="981075" cy="95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6" descr="yy4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5884863"/>
            <a:ext cx="981075" cy="95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Picture 7" descr="yy4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156575" y="5876925"/>
            <a:ext cx="957263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 descr="x05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t-BR"/>
          </a:p>
        </p:txBody>
      </p:sp>
      <p:sp>
        <p:nvSpPr>
          <p:cNvPr id="15363" name="Rectangle 3" descr="Gold"/>
          <p:cNvSpPr>
            <a:spLocks noChangeArrowheads="1"/>
          </p:cNvSpPr>
          <p:nvPr/>
        </p:nvSpPr>
        <p:spPr bwMode="auto">
          <a:xfrm>
            <a:off x="323850" y="333375"/>
            <a:ext cx="8496300" cy="6191250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pt-BR" altLang="pt-BR" b="1">
                <a:solidFill>
                  <a:schemeClr val="bg1"/>
                </a:solidFill>
              </a:rPr>
              <a:t>, </a:t>
            </a:r>
            <a:r>
              <a:rPr lang="pt-BR" altLang="pt-BR" sz="3200" b="1">
                <a:latin typeface="Times New Roman" pitchFamily="18" charset="0"/>
                <a:cs typeface="Times New Roman" pitchFamily="18" charset="0"/>
              </a:rPr>
              <a:t>SEM SE OCUPAR SE HÁ OU NÃO UMA</a:t>
            </a:r>
          </a:p>
          <a:p>
            <a:pPr algn="ctr" eaLnBrk="1" hangingPunct="1"/>
            <a:r>
              <a:rPr lang="pt-BR" altLang="pt-BR" sz="3200" b="1">
                <a:latin typeface="Times New Roman" pitchFamily="18" charset="0"/>
                <a:cs typeface="Times New Roman" pitchFamily="18" charset="0"/>
              </a:rPr>
              <a:t> PROVIDÊNCIA QUE NISSO</a:t>
            </a:r>
          </a:p>
          <a:p>
            <a:pPr algn="ctr" eaLnBrk="1" hangingPunct="1"/>
            <a:r>
              <a:rPr lang="pt-BR" altLang="pt-BR" sz="3200" b="1">
                <a:latin typeface="Times New Roman" pitchFamily="18" charset="0"/>
                <a:cs typeface="Times New Roman" pitchFamily="18" charset="0"/>
              </a:rPr>
              <a:t> SE INTERESSA TANTO E MAIS</a:t>
            </a:r>
          </a:p>
          <a:p>
            <a:pPr algn="ctr" eaLnBrk="1" hangingPunct="1"/>
            <a:r>
              <a:rPr lang="pt-BR" altLang="pt-BR" sz="3200" b="1">
                <a:latin typeface="Times New Roman" pitchFamily="18" charset="0"/>
                <a:cs typeface="Times New Roman" pitchFamily="18" charset="0"/>
              </a:rPr>
              <a:t> DO QUE ELE; AGINDO </a:t>
            </a:r>
            <a:r>
              <a:rPr lang="pt-BR" altLang="pt-BR" sz="3200" b="1" i="1">
                <a:latin typeface="Times New Roman" pitchFamily="18" charset="0"/>
                <a:cs typeface="Times New Roman" pitchFamily="18" charset="0"/>
              </a:rPr>
              <a:t>SÓ, </a:t>
            </a:r>
          </a:p>
          <a:p>
            <a:pPr algn="ctr" eaLnBrk="1" hangingPunct="1"/>
            <a:r>
              <a:rPr lang="pt-BR" altLang="pt-BR" sz="3200" b="1">
                <a:latin typeface="Times New Roman" pitchFamily="18" charset="0"/>
                <a:cs typeface="Times New Roman" pitchFamily="18" charset="0"/>
              </a:rPr>
              <a:t>NÃO PODE OBTER SENÃO </a:t>
            </a:r>
          </a:p>
          <a:p>
            <a:pPr algn="ctr" eaLnBrk="1" hangingPunct="1"/>
            <a:r>
              <a:rPr lang="pt-BR" altLang="pt-BR" sz="3200" b="1">
                <a:latin typeface="Times New Roman" pitchFamily="18" charset="0"/>
                <a:cs typeface="Times New Roman" pitchFamily="18" charset="0"/>
              </a:rPr>
              <a:t>O QUE SUA ÚNICA FORÇA </a:t>
            </a:r>
          </a:p>
          <a:p>
            <a:pPr algn="ctr" eaLnBrk="1" hangingPunct="1"/>
            <a:r>
              <a:rPr lang="pt-BR" altLang="pt-BR" sz="3200" b="1">
                <a:latin typeface="Times New Roman" pitchFamily="18" charset="0"/>
                <a:cs typeface="Times New Roman" pitchFamily="18" charset="0"/>
              </a:rPr>
              <a:t>PODE PRODUZIR;</a:t>
            </a:r>
            <a:r>
              <a:rPr lang="pt-BR" altLang="pt-BR" sz="320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15364" name="Picture 4" descr="yy4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875" y="0"/>
            <a:ext cx="957263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5" descr="yy4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93088" y="14288"/>
            <a:ext cx="981075" cy="95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6" descr="yy4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5884863"/>
            <a:ext cx="981075" cy="95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7" descr="yy4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156575" y="5876925"/>
            <a:ext cx="957263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 descr="x05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t-BR"/>
          </a:p>
        </p:txBody>
      </p:sp>
      <p:sp>
        <p:nvSpPr>
          <p:cNvPr id="16387" name="Rectangle 3" descr="Gold"/>
          <p:cNvSpPr>
            <a:spLocks noChangeArrowheads="1"/>
          </p:cNvSpPr>
          <p:nvPr/>
        </p:nvSpPr>
        <p:spPr bwMode="auto">
          <a:xfrm>
            <a:off x="323850" y="333375"/>
            <a:ext cx="8496300" cy="6191250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pt-BR" altLang="pt-BR" sz="4200" b="1">
                <a:latin typeface="Times New Roman" pitchFamily="18" charset="0"/>
                <a:cs typeface="Times New Roman" pitchFamily="18" charset="0"/>
              </a:rPr>
              <a:t>AO PASSO QUE NOSSOS</a:t>
            </a:r>
          </a:p>
          <a:p>
            <a:pPr algn="ctr" eaLnBrk="1" hangingPunct="1"/>
            <a:r>
              <a:rPr lang="pt-BR" altLang="pt-BR" sz="4200" b="1">
                <a:latin typeface="Times New Roman" pitchFamily="18" charset="0"/>
                <a:cs typeface="Times New Roman" pitchFamily="18" charset="0"/>
              </a:rPr>
              <a:t> MÉDIUNS CURADORES</a:t>
            </a:r>
          </a:p>
          <a:p>
            <a:pPr algn="ctr" eaLnBrk="1" hangingPunct="1"/>
            <a:r>
              <a:rPr lang="pt-BR" altLang="pt-BR" sz="4200" b="1">
                <a:latin typeface="Times New Roman" pitchFamily="18" charset="0"/>
                <a:cs typeface="Times New Roman" pitchFamily="18" charset="0"/>
              </a:rPr>
              <a:t> COMEÇAM POR ELEVAR </a:t>
            </a:r>
          </a:p>
          <a:p>
            <a:pPr algn="ctr" eaLnBrk="1" hangingPunct="1"/>
            <a:r>
              <a:rPr lang="pt-BR" altLang="pt-BR" sz="4200" b="1">
                <a:latin typeface="Times New Roman" pitchFamily="18" charset="0"/>
                <a:cs typeface="Times New Roman" pitchFamily="18" charset="0"/>
              </a:rPr>
              <a:t>SUA ALMA A DEUS,</a:t>
            </a:r>
          </a:p>
          <a:p>
            <a:pPr algn="ctr" eaLnBrk="1" hangingPunct="1"/>
            <a:r>
              <a:rPr lang="pt-BR" altLang="pt-BR" sz="4200" b="1">
                <a:latin typeface="Times New Roman" pitchFamily="18" charset="0"/>
                <a:cs typeface="Times New Roman" pitchFamily="18" charset="0"/>
              </a:rPr>
              <a:t> E PARA RECONHECER QUE</a:t>
            </a:r>
          </a:p>
          <a:p>
            <a:pPr algn="ctr" eaLnBrk="1" hangingPunct="1"/>
            <a:r>
              <a:rPr lang="pt-BR" altLang="pt-BR" sz="4200" b="1">
                <a:latin typeface="Times New Roman" pitchFamily="18" charset="0"/>
                <a:cs typeface="Times New Roman" pitchFamily="18" charset="0"/>
              </a:rPr>
              <a:t>, POR ELES MESMOS,</a:t>
            </a:r>
          </a:p>
          <a:p>
            <a:pPr algn="ctr" eaLnBrk="1" hangingPunct="1"/>
            <a:r>
              <a:rPr lang="pt-BR" altLang="pt-BR" sz="4200" b="1">
                <a:latin typeface="Times New Roman" pitchFamily="18" charset="0"/>
                <a:cs typeface="Times New Roman" pitchFamily="18" charset="0"/>
              </a:rPr>
              <a:t> NÃO PODEM NADA</a:t>
            </a:r>
            <a:r>
              <a:rPr lang="pt-BR" altLang="pt-BR" sz="420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16388" name="Picture 4" descr="yy4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875" y="0"/>
            <a:ext cx="957263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5" descr="yy4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93088" y="14288"/>
            <a:ext cx="981075" cy="95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6" descr="yy4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5884863"/>
            <a:ext cx="981075" cy="95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Picture 7" descr="yy4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156575" y="5876925"/>
            <a:ext cx="957263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 descr="x05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t-BR"/>
          </a:p>
        </p:txBody>
      </p:sp>
      <p:sp>
        <p:nvSpPr>
          <p:cNvPr id="17411" name="Rectangle 3" descr="Gold"/>
          <p:cNvSpPr>
            <a:spLocks noChangeArrowheads="1"/>
          </p:cNvSpPr>
          <p:nvPr/>
        </p:nvSpPr>
        <p:spPr bwMode="auto">
          <a:xfrm>
            <a:off x="323850" y="333375"/>
            <a:ext cx="8496300" cy="6191250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pt-BR" altLang="pt-BR" sz="3200" b="1">
                <a:latin typeface="Times New Roman" pitchFamily="18" charset="0"/>
                <a:cs typeface="Times New Roman" pitchFamily="18" charset="0"/>
              </a:rPr>
              <a:t>; FAZEM, POR ISSO MESMO,</a:t>
            </a:r>
          </a:p>
          <a:p>
            <a:pPr algn="ctr" eaLnBrk="1" hangingPunct="1"/>
            <a:r>
              <a:rPr lang="pt-BR" altLang="pt-BR" sz="3200" b="1">
                <a:latin typeface="Times New Roman" pitchFamily="18" charset="0"/>
                <a:cs typeface="Times New Roman" pitchFamily="18" charset="0"/>
              </a:rPr>
              <a:t> UM ATO DE HUMILDADE, </a:t>
            </a:r>
          </a:p>
          <a:p>
            <a:pPr algn="ctr" eaLnBrk="1" hangingPunct="1"/>
            <a:r>
              <a:rPr lang="pt-BR" altLang="pt-BR" sz="3200" b="1">
                <a:latin typeface="Times New Roman" pitchFamily="18" charset="0"/>
                <a:cs typeface="Times New Roman" pitchFamily="18" charset="0"/>
              </a:rPr>
              <a:t>DE ABNEGAÇÃO;</a:t>
            </a:r>
          </a:p>
          <a:p>
            <a:pPr algn="ctr" eaLnBrk="1" hangingPunct="1"/>
            <a:r>
              <a:rPr lang="pt-BR" altLang="pt-BR" sz="3200" b="1">
                <a:latin typeface="Times New Roman" pitchFamily="18" charset="0"/>
                <a:cs typeface="Times New Roman" pitchFamily="18" charset="0"/>
              </a:rPr>
              <a:t> ENTÃO, CONFESSANDO-SE MUITO</a:t>
            </a:r>
          </a:p>
          <a:p>
            <a:pPr algn="ctr" eaLnBrk="1" hangingPunct="1"/>
            <a:r>
              <a:rPr lang="pt-BR" altLang="pt-BR" sz="3200" b="1">
                <a:latin typeface="Times New Roman" pitchFamily="18" charset="0"/>
                <a:cs typeface="Times New Roman" pitchFamily="18" charset="0"/>
              </a:rPr>
              <a:t>FRACOS POR SI MESMOS,</a:t>
            </a:r>
          </a:p>
          <a:p>
            <a:pPr algn="ctr" eaLnBrk="1" hangingPunct="1"/>
            <a:r>
              <a:rPr lang="pt-BR" altLang="pt-BR" sz="3200" b="1">
                <a:latin typeface="Times New Roman" pitchFamily="18" charset="0"/>
                <a:cs typeface="Times New Roman" pitchFamily="18" charset="0"/>
              </a:rPr>
              <a:t> DEUS, EM SUA SOLICITUDE, </a:t>
            </a:r>
          </a:p>
          <a:p>
            <a:pPr algn="ctr" eaLnBrk="1" hangingPunct="1"/>
            <a:r>
              <a:rPr lang="pt-BR" altLang="pt-BR" sz="3200" b="1">
                <a:latin typeface="Times New Roman" pitchFamily="18" charset="0"/>
                <a:cs typeface="Times New Roman" pitchFamily="18" charset="0"/>
              </a:rPr>
              <a:t>LHES ENVIA PODEROSOS RECURSOS</a:t>
            </a:r>
            <a:r>
              <a:rPr lang="pt-BR" altLang="pt-BR" sz="320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17412" name="Picture 4" descr="yy4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875" y="0"/>
            <a:ext cx="957263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5" descr="yy4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93088" y="14288"/>
            <a:ext cx="981075" cy="95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6" descr="yy4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5884863"/>
            <a:ext cx="981075" cy="95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5" name="Picture 7" descr="yy4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156575" y="5876925"/>
            <a:ext cx="957263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 descr="x05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t-BR"/>
          </a:p>
        </p:txBody>
      </p:sp>
      <p:sp>
        <p:nvSpPr>
          <p:cNvPr id="18435" name="Rectangle 3" descr="Gold"/>
          <p:cNvSpPr>
            <a:spLocks noChangeArrowheads="1"/>
          </p:cNvSpPr>
          <p:nvPr/>
        </p:nvSpPr>
        <p:spPr bwMode="auto">
          <a:xfrm>
            <a:off x="323850" y="333375"/>
            <a:ext cx="8496300" cy="6191250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pt-BR" altLang="pt-BR" sz="3200" b="1">
                <a:latin typeface="Times New Roman" pitchFamily="18" charset="0"/>
                <a:cs typeface="Times New Roman" pitchFamily="18" charset="0"/>
              </a:rPr>
              <a:t>QUE NÃO PODE OBTER O PRIMEIRO</a:t>
            </a:r>
          </a:p>
          <a:p>
            <a:pPr algn="ctr" eaLnBrk="1" hangingPunct="1"/>
            <a:r>
              <a:rPr lang="pt-BR" altLang="pt-BR" sz="3200" b="1">
                <a:latin typeface="Times New Roman" pitchFamily="18" charset="0"/>
                <a:cs typeface="Times New Roman" pitchFamily="18" charset="0"/>
              </a:rPr>
              <a:t> UMA VEZ QUE SE JULGA SUFICIENTE</a:t>
            </a:r>
          </a:p>
          <a:p>
            <a:pPr algn="ctr" eaLnBrk="1" hangingPunct="1"/>
            <a:r>
              <a:rPr lang="pt-BR" altLang="pt-BR" sz="3200" b="1">
                <a:latin typeface="Times New Roman" pitchFamily="18" charset="0"/>
                <a:cs typeface="Times New Roman" pitchFamily="18" charset="0"/>
              </a:rPr>
              <a:t> PARA </a:t>
            </a:r>
            <a:r>
              <a:rPr lang="pt-BR" altLang="pt-BR" sz="3200" b="1" i="1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pt-BR" altLang="pt-BR" sz="3200" b="1">
                <a:latin typeface="Times New Roman" pitchFamily="18" charset="0"/>
                <a:cs typeface="Times New Roman" pitchFamily="18" charset="0"/>
              </a:rPr>
              <a:t>OBRA EMPREENDIDA. </a:t>
            </a:r>
          </a:p>
          <a:p>
            <a:pPr algn="ctr" eaLnBrk="1" hangingPunct="1"/>
            <a:r>
              <a:rPr lang="pt-BR" altLang="pt-BR" sz="3200" b="1">
                <a:latin typeface="Times New Roman" pitchFamily="18" charset="0"/>
                <a:cs typeface="Times New Roman" pitchFamily="18" charset="0"/>
              </a:rPr>
              <a:t>DEUS RECOMPENSA SEMPRE</a:t>
            </a:r>
          </a:p>
          <a:p>
            <a:pPr algn="ctr" eaLnBrk="1" hangingPunct="1"/>
            <a:r>
              <a:rPr lang="pt-BR" altLang="pt-BR" sz="3200" b="1">
                <a:latin typeface="Times New Roman" pitchFamily="18" charset="0"/>
                <a:cs typeface="Times New Roman" pitchFamily="18" charset="0"/>
              </a:rPr>
              <a:t> A HUMILDADE</a:t>
            </a:r>
          </a:p>
          <a:p>
            <a:pPr algn="ctr" eaLnBrk="1" hangingPunct="1"/>
            <a:r>
              <a:rPr lang="pt-BR" altLang="pt-BR" sz="3200" b="1">
                <a:latin typeface="Times New Roman" pitchFamily="18" charset="0"/>
                <a:cs typeface="Times New Roman" pitchFamily="18" charset="0"/>
              </a:rPr>
              <a:t> SINCERA ELEVANDO-A,</a:t>
            </a:r>
          </a:p>
          <a:p>
            <a:pPr algn="ctr" eaLnBrk="1" hangingPunct="1"/>
            <a:r>
              <a:rPr lang="pt-BR" altLang="pt-BR" sz="3200" b="1">
                <a:latin typeface="Times New Roman" pitchFamily="18" charset="0"/>
                <a:cs typeface="Times New Roman" pitchFamily="18" charset="0"/>
              </a:rPr>
              <a:t> AO PASSO QUE REBAIXA O</a:t>
            </a:r>
          </a:p>
          <a:p>
            <a:pPr algn="ctr" eaLnBrk="1" hangingPunct="1"/>
            <a:r>
              <a:rPr lang="pt-BR" altLang="pt-BR" sz="3200" b="1">
                <a:latin typeface="Times New Roman" pitchFamily="18" charset="0"/>
                <a:cs typeface="Times New Roman" pitchFamily="18" charset="0"/>
              </a:rPr>
              <a:t> ORGULHO.</a:t>
            </a:r>
            <a:r>
              <a:rPr lang="pt-BR" altLang="pt-BR" sz="320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18436" name="Picture 4" descr="yy4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875" y="0"/>
            <a:ext cx="957263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 descr="yy4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93088" y="14288"/>
            <a:ext cx="981075" cy="95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6" descr="yy4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5884863"/>
            <a:ext cx="981075" cy="95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9" name="Picture 7" descr="yy4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156575" y="5876925"/>
            <a:ext cx="957263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 descr="x05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t-BR"/>
          </a:p>
        </p:txBody>
      </p:sp>
      <p:sp>
        <p:nvSpPr>
          <p:cNvPr id="19459" name="Rectangle 3" descr="Gold"/>
          <p:cNvSpPr>
            <a:spLocks noChangeArrowheads="1"/>
          </p:cNvSpPr>
          <p:nvPr/>
        </p:nvSpPr>
        <p:spPr bwMode="auto">
          <a:xfrm>
            <a:off x="323850" y="333375"/>
            <a:ext cx="8496300" cy="6191250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pt-BR" altLang="pt-BR" sz="3600" b="1">
                <a:latin typeface="Times New Roman" pitchFamily="18" charset="0"/>
                <a:cs typeface="Times New Roman" pitchFamily="18" charset="0"/>
              </a:rPr>
              <a:t>ESSE RECURSO QUE ENVIA</a:t>
            </a:r>
          </a:p>
          <a:p>
            <a:pPr algn="ctr" eaLnBrk="1" hangingPunct="1"/>
            <a:r>
              <a:rPr lang="pt-BR" altLang="pt-BR" sz="3600" b="1">
                <a:latin typeface="Times New Roman" pitchFamily="18" charset="0"/>
                <a:cs typeface="Times New Roman" pitchFamily="18" charset="0"/>
              </a:rPr>
              <a:t> SÃO OS BONS ESPÍRITOS</a:t>
            </a:r>
          </a:p>
          <a:p>
            <a:pPr algn="ctr" eaLnBrk="1" hangingPunct="1"/>
            <a:r>
              <a:rPr lang="pt-BR" altLang="pt-BR" sz="3600" b="1">
                <a:latin typeface="Times New Roman" pitchFamily="18" charset="0"/>
                <a:cs typeface="Times New Roman" pitchFamily="18" charset="0"/>
              </a:rPr>
              <a:t> QUE VÊM PENETRAR O MÉDIUM</a:t>
            </a:r>
          </a:p>
          <a:p>
            <a:pPr algn="ctr" eaLnBrk="1" hangingPunct="1"/>
            <a:r>
              <a:rPr lang="pt-BR" altLang="pt-BR" sz="3600" b="1">
                <a:latin typeface="Times New Roman" pitchFamily="18" charset="0"/>
                <a:cs typeface="Times New Roman" pitchFamily="18" charset="0"/>
              </a:rPr>
              <a:t> DE SEU FLUIDO BENFAZEJO, </a:t>
            </a:r>
          </a:p>
          <a:p>
            <a:pPr algn="ctr" eaLnBrk="1" hangingPunct="1"/>
            <a:r>
              <a:rPr lang="pt-BR" altLang="pt-BR" sz="3600" b="1">
                <a:latin typeface="Times New Roman" pitchFamily="18" charset="0"/>
                <a:cs typeface="Times New Roman" pitchFamily="18" charset="0"/>
              </a:rPr>
              <a:t>QUE ESTE TRANSMITE </a:t>
            </a:r>
          </a:p>
          <a:p>
            <a:pPr algn="ctr" eaLnBrk="1" hangingPunct="1"/>
            <a:r>
              <a:rPr lang="pt-BR" altLang="pt-BR" sz="3600" b="1">
                <a:latin typeface="Times New Roman" pitchFamily="18" charset="0"/>
                <a:cs typeface="Times New Roman" pitchFamily="18" charset="0"/>
              </a:rPr>
              <a:t>AO ENFERMO.</a:t>
            </a:r>
            <a:r>
              <a:rPr lang="pt-BR" altLang="pt-BR" sz="3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19460" name="Picture 4" descr="yy4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875" y="0"/>
            <a:ext cx="957263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5" descr="yy4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93088" y="14288"/>
            <a:ext cx="981075" cy="95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6" descr="yy4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5884863"/>
            <a:ext cx="981075" cy="95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3" name="Picture 7" descr="yy4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156575" y="5876925"/>
            <a:ext cx="957263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 descr="x05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t-BR"/>
          </a:p>
        </p:txBody>
      </p:sp>
      <p:sp>
        <p:nvSpPr>
          <p:cNvPr id="20483" name="Rectangle 3" descr="Gold"/>
          <p:cNvSpPr>
            <a:spLocks noChangeArrowheads="1"/>
          </p:cNvSpPr>
          <p:nvPr/>
        </p:nvSpPr>
        <p:spPr bwMode="auto">
          <a:xfrm>
            <a:off x="323850" y="333375"/>
            <a:ext cx="8496300" cy="6191250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pt-BR" altLang="pt-BR" sz="3200" b="1">
                <a:latin typeface="Times New Roman" pitchFamily="18" charset="0"/>
                <a:cs typeface="Times New Roman" pitchFamily="18" charset="0"/>
              </a:rPr>
              <a:t>TAMBÉM É POR ISSO QUE </a:t>
            </a:r>
          </a:p>
          <a:p>
            <a:pPr algn="ctr" eaLnBrk="1" hangingPunct="1"/>
            <a:r>
              <a:rPr lang="pt-BR" altLang="pt-BR" sz="3200" b="1">
                <a:latin typeface="Times New Roman" pitchFamily="18" charset="0"/>
                <a:cs typeface="Times New Roman" pitchFamily="18" charset="0"/>
              </a:rPr>
              <a:t>O MAGNETISMO </a:t>
            </a:r>
          </a:p>
          <a:p>
            <a:pPr algn="ctr" eaLnBrk="1" hangingPunct="1"/>
            <a:r>
              <a:rPr lang="pt-BR" altLang="pt-BR" sz="3200" b="1">
                <a:latin typeface="Times New Roman" pitchFamily="18" charset="0"/>
                <a:cs typeface="Times New Roman" pitchFamily="18" charset="0"/>
              </a:rPr>
              <a:t>EMPREGADO PELOS </a:t>
            </a:r>
          </a:p>
          <a:p>
            <a:pPr algn="ctr" eaLnBrk="1" hangingPunct="1"/>
            <a:r>
              <a:rPr lang="pt-BR" altLang="pt-BR" sz="3200" b="1">
                <a:latin typeface="Times New Roman" pitchFamily="18" charset="0"/>
                <a:cs typeface="Times New Roman" pitchFamily="18" charset="0"/>
              </a:rPr>
              <a:t>MÉDIUNS CURADORES</a:t>
            </a:r>
          </a:p>
          <a:p>
            <a:pPr algn="ctr" eaLnBrk="1" hangingPunct="1"/>
            <a:r>
              <a:rPr lang="pt-BR" altLang="pt-BR" sz="3200" b="1">
                <a:latin typeface="Times New Roman" pitchFamily="18" charset="0"/>
                <a:cs typeface="Times New Roman" pitchFamily="18" charset="0"/>
              </a:rPr>
              <a:t> É TÃO PODEROSO E PRODUZ ESSAS</a:t>
            </a:r>
          </a:p>
          <a:p>
            <a:pPr algn="ctr" eaLnBrk="1" hangingPunct="1"/>
            <a:r>
              <a:rPr lang="pt-BR" altLang="pt-BR" sz="3200" b="1">
                <a:latin typeface="Times New Roman" pitchFamily="18" charset="0"/>
                <a:cs typeface="Times New Roman" pitchFamily="18" charset="0"/>
              </a:rPr>
              <a:t> CURAS QUALIFICADAS DE</a:t>
            </a:r>
          </a:p>
          <a:p>
            <a:pPr algn="ctr" eaLnBrk="1" hangingPunct="1"/>
            <a:r>
              <a:rPr lang="pt-BR" altLang="pt-BR" sz="3200" b="1">
                <a:latin typeface="Times New Roman" pitchFamily="18" charset="0"/>
                <a:cs typeface="Times New Roman" pitchFamily="18" charset="0"/>
              </a:rPr>
              <a:t> MIRACULOSAS,</a:t>
            </a:r>
          </a:p>
          <a:p>
            <a:pPr algn="ctr" eaLnBrk="1" hangingPunct="1"/>
            <a:r>
              <a:rPr lang="pt-BR" altLang="pt-BR" sz="3200" b="1">
                <a:latin typeface="Times New Roman" pitchFamily="18" charset="0"/>
                <a:cs typeface="Times New Roman" pitchFamily="18" charset="0"/>
              </a:rPr>
              <a:t> E QUE SÃO DEVIDAS SIMPLESMENTE </a:t>
            </a:r>
          </a:p>
          <a:p>
            <a:pPr algn="ctr" eaLnBrk="1" hangingPunct="1"/>
            <a:r>
              <a:rPr lang="pt-BR" altLang="pt-BR" sz="3200" b="1">
                <a:latin typeface="Times New Roman" pitchFamily="18" charset="0"/>
                <a:cs typeface="Times New Roman" pitchFamily="18" charset="0"/>
              </a:rPr>
              <a:t>À NATUREZA DO FLUIDO</a:t>
            </a:r>
          </a:p>
          <a:p>
            <a:pPr algn="ctr" eaLnBrk="1" hangingPunct="1"/>
            <a:r>
              <a:rPr lang="pt-BR" altLang="pt-BR" sz="3200" b="1">
                <a:latin typeface="Times New Roman" pitchFamily="18" charset="0"/>
                <a:cs typeface="Times New Roman" pitchFamily="18" charset="0"/>
              </a:rPr>
              <a:t> DERRAMADO SOBRE O MÉDIUM;</a:t>
            </a:r>
            <a:r>
              <a:rPr lang="pt-BR" altLang="pt-BR" sz="320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20484" name="Picture 4" descr="yy4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875" y="0"/>
            <a:ext cx="957263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5" descr="yy4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93088" y="14288"/>
            <a:ext cx="981075" cy="95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6" descr="yy4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5884863"/>
            <a:ext cx="981075" cy="95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Picture 7" descr="yy4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156575" y="5876925"/>
            <a:ext cx="957263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 descr="x05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t-BR"/>
          </a:p>
        </p:txBody>
      </p:sp>
      <p:sp>
        <p:nvSpPr>
          <p:cNvPr id="3075" name="Rectangle 3" descr="Gold"/>
          <p:cNvSpPr>
            <a:spLocks noChangeArrowheads="1"/>
          </p:cNvSpPr>
          <p:nvPr/>
        </p:nvSpPr>
        <p:spPr bwMode="auto">
          <a:xfrm>
            <a:off x="323850" y="333375"/>
            <a:ext cx="8496300" cy="6191250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t-BR"/>
          </a:p>
        </p:txBody>
      </p:sp>
      <p:sp>
        <p:nvSpPr>
          <p:cNvPr id="3076" name="Rectangle 4" descr="x03"/>
          <p:cNvSpPr>
            <a:spLocks noChangeArrowheads="1"/>
          </p:cNvSpPr>
          <p:nvPr/>
        </p:nvSpPr>
        <p:spPr bwMode="auto">
          <a:xfrm>
            <a:off x="395288" y="398463"/>
            <a:ext cx="8347075" cy="6057900"/>
          </a:xfrm>
          <a:prstGeom prst="rect">
            <a:avLst/>
          </a:prstGeom>
          <a:blipFill dpi="0" rotWithShape="1">
            <a:blip r:embed="rId4" cstate="print"/>
            <a:srcRect/>
            <a:tile tx="0" ty="0" sx="100000" sy="100000" flip="none" algn="tl"/>
          </a:blipFill>
          <a:ln w="19050">
            <a:solidFill>
              <a:srgbClr val="FFFF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t-BR"/>
          </a:p>
        </p:txBody>
      </p:sp>
      <p:pic>
        <p:nvPicPr>
          <p:cNvPr id="3077" name="Picture 5" descr="yy4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875" y="0"/>
            <a:ext cx="957263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 descr="yy4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193088" y="14288"/>
            <a:ext cx="981075" cy="95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7" descr="yy4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5884863"/>
            <a:ext cx="981075" cy="95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8" descr="yy4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156575" y="5876925"/>
            <a:ext cx="957263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539750" y="1773238"/>
            <a:ext cx="8207375" cy="43592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pt-BR" altLang="pt-BR" sz="4000" b="1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Arial" panose="020B0604020202020204" pitchFamily="34" charset="0"/>
                <a:cs typeface="Times New Roman" panose="02020603050405020304" pitchFamily="18" charset="0"/>
              </a:rPr>
              <a:t>É A POTÊNCIA  </a:t>
            </a:r>
          </a:p>
          <a:p>
            <a:pPr algn="ctr" eaLnBrk="1" hangingPunct="1">
              <a:defRPr/>
            </a:pPr>
            <a:r>
              <a:rPr lang="pt-BR" altLang="pt-BR" sz="4000" b="1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Arial" panose="020B0604020202020204" pitchFamily="34" charset="0"/>
                <a:cs typeface="Times New Roman" panose="02020603050405020304" pitchFamily="18" charset="0"/>
              </a:rPr>
              <a:t>DO</a:t>
            </a:r>
          </a:p>
          <a:p>
            <a:pPr algn="ctr" eaLnBrk="1" hangingPunct="1">
              <a:defRPr/>
            </a:pPr>
            <a:r>
              <a:rPr lang="pt-BR" altLang="pt-BR" sz="4000" b="1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Arial" panose="020B0604020202020204" pitchFamily="34" charset="0"/>
                <a:cs typeface="Times New Roman" panose="02020603050405020304" pitchFamily="18" charset="0"/>
              </a:rPr>
              <a:t>PASSISTA </a:t>
            </a:r>
          </a:p>
          <a:p>
            <a:pPr algn="ctr" eaLnBrk="1" hangingPunct="1">
              <a:defRPr/>
            </a:pPr>
            <a:r>
              <a:rPr lang="pt-BR" altLang="pt-BR" sz="4000" b="1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Arial" panose="020B0604020202020204" pitchFamily="34" charset="0"/>
                <a:cs typeface="Times New Roman" panose="02020603050405020304" pitchFamily="18" charset="0"/>
              </a:rPr>
              <a:t>Ou</a:t>
            </a:r>
          </a:p>
          <a:p>
            <a:pPr algn="ctr" eaLnBrk="1" hangingPunct="1">
              <a:defRPr/>
            </a:pPr>
            <a:r>
              <a:rPr lang="pt-BR" altLang="pt-BR" sz="4000" b="1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Arial" panose="020B0604020202020204" pitchFamily="34" charset="0"/>
                <a:cs typeface="Times New Roman" panose="02020603050405020304" pitchFamily="18" charset="0"/>
              </a:rPr>
              <a:t>MAGNETIZADOR</a:t>
            </a:r>
          </a:p>
          <a:p>
            <a:pPr algn="ctr" eaLnBrk="1" hangingPunct="1">
              <a:defRPr/>
            </a:pPr>
            <a:r>
              <a:rPr lang="pt-BR" altLang="pt-BR" sz="4000" b="1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Arial" panose="020B0604020202020204" pitchFamily="34" charset="0"/>
                <a:cs typeface="Times New Roman" panose="02020603050405020304" pitchFamily="18" charset="0"/>
              </a:rPr>
              <a:t>DURANTE O</a:t>
            </a:r>
          </a:p>
          <a:p>
            <a:pPr algn="ctr" eaLnBrk="1" hangingPunct="1">
              <a:defRPr/>
            </a:pPr>
            <a:r>
              <a:rPr lang="pt-BR" altLang="pt-BR" sz="4000" b="1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Arial" panose="020B0604020202020204" pitchFamily="34" charset="0"/>
                <a:cs typeface="Times New Roman" panose="02020603050405020304" pitchFamily="18" charset="0"/>
              </a:rPr>
              <a:t>PASSE MAGNÉTICO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323850" y="765175"/>
            <a:ext cx="8353425" cy="10064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pt-BR" altLang="pt-BR" sz="60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Arial" panose="020B0604020202020204" pitchFamily="34" charset="0"/>
                <a:cs typeface="Times New Roman" panose="02020603050405020304" pitchFamily="18" charset="0"/>
              </a:rPr>
              <a:t>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3" presetClass="entr" presetSubtype="52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9" presetID="23" presetClass="entr" presetSubtype="52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6" presetID="23" presetClass="entr" presetSubtype="52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3" presetID="23" presetClass="entr" presetSubtype="52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0" presetID="23" presetClass="entr" presetSubtype="52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1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1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1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1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47" presetID="23" presetClass="entr" presetSubtype="52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1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1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1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1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54" presetID="23" presetClass="entr" presetSubtype="52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1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1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1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1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 descr="x05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t-BR"/>
          </a:p>
        </p:txBody>
      </p:sp>
      <p:sp>
        <p:nvSpPr>
          <p:cNvPr id="21507" name="Rectangle 3" descr="Gold"/>
          <p:cNvSpPr>
            <a:spLocks noChangeArrowheads="1"/>
          </p:cNvSpPr>
          <p:nvPr/>
        </p:nvSpPr>
        <p:spPr bwMode="auto">
          <a:xfrm>
            <a:off x="323850" y="333375"/>
            <a:ext cx="8496300" cy="6191250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pt-BR" altLang="pt-BR" sz="3200" b="1">
                <a:latin typeface="Times New Roman" pitchFamily="18" charset="0"/>
                <a:cs typeface="Times New Roman" pitchFamily="18" charset="0"/>
              </a:rPr>
              <a:t>AO PASSO QUE O </a:t>
            </a:r>
          </a:p>
          <a:p>
            <a:pPr algn="ctr" eaLnBrk="1" hangingPunct="1"/>
            <a:r>
              <a:rPr lang="pt-BR" altLang="pt-BR" sz="3200" b="1">
                <a:latin typeface="Times New Roman" pitchFamily="18" charset="0"/>
                <a:cs typeface="Times New Roman" pitchFamily="18" charset="0"/>
              </a:rPr>
              <a:t>MAGNETIZADOR COMUM</a:t>
            </a:r>
          </a:p>
          <a:p>
            <a:pPr algn="ctr" eaLnBrk="1" hangingPunct="1"/>
            <a:r>
              <a:rPr lang="pt-BR" altLang="pt-BR" sz="3200" b="1">
                <a:latin typeface="Times New Roman" pitchFamily="18" charset="0"/>
                <a:cs typeface="Times New Roman" pitchFamily="18" charset="0"/>
              </a:rPr>
              <a:t> SE ESGOTA, FREQÜENTEMENTE,</a:t>
            </a:r>
          </a:p>
          <a:p>
            <a:pPr algn="ctr" eaLnBrk="1" hangingPunct="1"/>
            <a:r>
              <a:rPr lang="pt-BR" altLang="pt-BR" sz="3200" b="1">
                <a:latin typeface="Times New Roman" pitchFamily="18" charset="0"/>
                <a:cs typeface="Times New Roman" pitchFamily="18" charset="0"/>
              </a:rPr>
              <a:t> EM VÃO, EM FAZER PASSES,</a:t>
            </a:r>
          </a:p>
          <a:p>
            <a:pPr algn="ctr" eaLnBrk="1" hangingPunct="1"/>
            <a:r>
              <a:rPr lang="pt-BR" altLang="pt-BR" sz="3200" b="1">
                <a:latin typeface="Times New Roman" pitchFamily="18" charset="0"/>
                <a:cs typeface="Times New Roman" pitchFamily="18" charset="0"/>
              </a:rPr>
              <a:t> O MÉDIUM CURADOR INFILTRA</a:t>
            </a:r>
          </a:p>
          <a:p>
            <a:pPr algn="ctr" eaLnBrk="1" hangingPunct="1"/>
            <a:r>
              <a:rPr lang="pt-BR" altLang="pt-BR" sz="3200" b="1">
                <a:latin typeface="Times New Roman" pitchFamily="18" charset="0"/>
                <a:cs typeface="Times New Roman" pitchFamily="18" charset="0"/>
              </a:rPr>
              <a:t> UM FLUIDO REGENERADOR</a:t>
            </a:r>
          </a:p>
          <a:p>
            <a:pPr algn="ctr" eaLnBrk="1" hangingPunct="1"/>
            <a:r>
              <a:rPr lang="pt-BR" altLang="pt-BR" sz="3200" b="1">
                <a:latin typeface="Times New Roman" pitchFamily="18" charset="0"/>
                <a:cs typeface="Times New Roman" pitchFamily="18" charset="0"/>
              </a:rPr>
              <a:t> PELA ÚNICA IMPOSIÇÃO DAS MÃOS,</a:t>
            </a:r>
          </a:p>
          <a:p>
            <a:pPr algn="ctr" eaLnBrk="1" hangingPunct="1"/>
            <a:r>
              <a:rPr lang="pt-BR" altLang="pt-BR" sz="3200" b="1">
                <a:latin typeface="Times New Roman" pitchFamily="18" charset="0"/>
                <a:cs typeface="Times New Roman" pitchFamily="18" charset="0"/>
              </a:rPr>
              <a:t> GRAÇAS AO CONCURSO </a:t>
            </a:r>
          </a:p>
          <a:p>
            <a:pPr algn="ctr" eaLnBrk="1" hangingPunct="1"/>
            <a:r>
              <a:rPr lang="pt-BR" altLang="pt-BR" sz="3200" b="1">
                <a:latin typeface="Times New Roman" pitchFamily="18" charset="0"/>
                <a:cs typeface="Times New Roman" pitchFamily="18" charset="0"/>
              </a:rPr>
              <a:t>DOS BONS ESPÍRITOS;</a:t>
            </a:r>
            <a:r>
              <a:rPr lang="pt-BR" altLang="pt-BR" sz="32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21508" name="Picture 4" descr="yy4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875" y="0"/>
            <a:ext cx="957263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5" descr="yy4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93088" y="14288"/>
            <a:ext cx="981075" cy="95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Picture 6" descr="yy4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5884863"/>
            <a:ext cx="981075" cy="95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1" name="Picture 7" descr="yy4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156575" y="5876925"/>
            <a:ext cx="957263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 descr="x05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t-BR"/>
          </a:p>
        </p:txBody>
      </p:sp>
      <p:sp>
        <p:nvSpPr>
          <p:cNvPr id="22531" name="Rectangle 3" descr="Gold"/>
          <p:cNvSpPr>
            <a:spLocks noChangeArrowheads="1"/>
          </p:cNvSpPr>
          <p:nvPr/>
        </p:nvSpPr>
        <p:spPr bwMode="auto">
          <a:xfrm>
            <a:off x="323850" y="333375"/>
            <a:ext cx="8496300" cy="6191250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pt-BR" altLang="pt-BR" sz="6600" b="1">
                <a:latin typeface="Times New Roman" pitchFamily="18" charset="0"/>
                <a:cs typeface="Times New Roman" pitchFamily="18" charset="0"/>
              </a:rPr>
              <a:t>CENTRO</a:t>
            </a:r>
          </a:p>
          <a:p>
            <a:pPr algn="ctr" eaLnBrk="1" hangingPunct="1"/>
            <a:r>
              <a:rPr lang="pt-BR" altLang="pt-BR" sz="6600" b="1">
                <a:latin typeface="Times New Roman" pitchFamily="18" charset="0"/>
                <a:cs typeface="Times New Roman" pitchFamily="18" charset="0"/>
              </a:rPr>
              <a:t>ESPÍRITA</a:t>
            </a:r>
          </a:p>
          <a:p>
            <a:pPr algn="ctr" eaLnBrk="1" hangingPunct="1"/>
            <a:r>
              <a:rPr lang="pt-BR" altLang="pt-BR" sz="6600" b="1">
                <a:latin typeface="Times New Roman" pitchFamily="18" charset="0"/>
                <a:cs typeface="Times New Roman" pitchFamily="18" charset="0"/>
              </a:rPr>
              <a:t>BATUÍRA</a:t>
            </a:r>
          </a:p>
          <a:p>
            <a:pPr algn="ctr" eaLnBrk="1" hangingPunct="1"/>
            <a:r>
              <a:rPr lang="pt-BR" altLang="pt-BR" sz="6600" b="1">
                <a:latin typeface="Times New Roman" pitchFamily="18" charset="0"/>
                <a:cs typeface="Times New Roman" pitchFamily="18" charset="0"/>
              </a:rPr>
              <a:t>SOROCABA</a:t>
            </a:r>
          </a:p>
          <a:p>
            <a:pPr algn="ctr" eaLnBrk="1" hangingPunct="1"/>
            <a:r>
              <a:rPr lang="pt-BR" altLang="pt-BR" sz="6600" b="1">
                <a:latin typeface="Times New Roman" pitchFamily="18" charset="0"/>
                <a:cs typeface="Times New Roman" pitchFamily="18" charset="0"/>
              </a:rPr>
              <a:t>2015</a:t>
            </a:r>
          </a:p>
        </p:txBody>
      </p:sp>
      <p:pic>
        <p:nvPicPr>
          <p:cNvPr id="22532" name="Picture 4" descr="yy4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875" y="0"/>
            <a:ext cx="957263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5" descr="yy4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93088" y="14288"/>
            <a:ext cx="981075" cy="95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4" name="Picture 6" descr="yy4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5884863"/>
            <a:ext cx="981075" cy="95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5" name="Picture 7" descr="yy4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156575" y="5876925"/>
            <a:ext cx="957263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 descr="x05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t-BR"/>
          </a:p>
        </p:txBody>
      </p:sp>
      <p:sp>
        <p:nvSpPr>
          <p:cNvPr id="4099" name="Rectangle 3" descr="Gold"/>
          <p:cNvSpPr>
            <a:spLocks noChangeArrowheads="1"/>
          </p:cNvSpPr>
          <p:nvPr/>
        </p:nvSpPr>
        <p:spPr bwMode="auto">
          <a:xfrm>
            <a:off x="395288" y="333375"/>
            <a:ext cx="8496300" cy="6191250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altLang="pt-BR" sz="40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Livro dos Médiuns </a:t>
            </a:r>
            <a:r>
              <a:rPr lang="pt-BR" altLang="pt-BR" sz="40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pt-BR" sz="40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ap</a:t>
            </a:r>
            <a:r>
              <a:rPr lang="pt-BR" altLang="pt-BR" sz="40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XIV</a:t>
            </a:r>
            <a:r>
              <a:rPr lang="en-US" altLang="pt-BR" sz="40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– 176</a:t>
            </a:r>
          </a:p>
          <a:p>
            <a:pPr algn="ctr" eaLnBrk="1" hangingPunct="1"/>
            <a:endParaRPr lang="en-US" altLang="pt-BR" sz="4000" b="1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pt-BR" altLang="pt-BR" sz="32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altLang="pt-BR" sz="3600" b="1">
                <a:latin typeface="Times New Roman" pitchFamily="18" charset="0"/>
                <a:cs typeface="Times New Roman" pitchFamily="18" charset="0"/>
              </a:rPr>
              <a:t>Entretanto, o médium é um intermediário</a:t>
            </a:r>
          </a:p>
          <a:p>
            <a:pPr algn="ctr" eaLnBrk="1" hangingPunct="1"/>
            <a:r>
              <a:rPr lang="pt-BR" altLang="pt-BR" sz="3600" b="1">
                <a:latin typeface="Times New Roman" pitchFamily="18" charset="0"/>
                <a:cs typeface="Times New Roman" pitchFamily="18" charset="0"/>
              </a:rPr>
              <a:t> entre os Espíritos e o homem;</a:t>
            </a:r>
          </a:p>
          <a:p>
            <a:pPr algn="ctr" eaLnBrk="1" hangingPunct="1"/>
            <a:r>
              <a:rPr lang="pt-BR" altLang="pt-BR" sz="3600" b="1">
                <a:latin typeface="Times New Roman" pitchFamily="18" charset="0"/>
                <a:cs typeface="Times New Roman" pitchFamily="18" charset="0"/>
              </a:rPr>
              <a:t> ora, o</a:t>
            </a:r>
            <a:r>
              <a:rPr lang="en-US" altLang="pt-BR" sz="3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altLang="pt-BR" sz="3600" b="1">
                <a:latin typeface="Times New Roman" pitchFamily="18" charset="0"/>
                <a:cs typeface="Times New Roman" pitchFamily="18" charset="0"/>
              </a:rPr>
              <a:t>magnetizador, </a:t>
            </a:r>
            <a:r>
              <a:rPr lang="pt-BR" altLang="pt-BR" sz="36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haurindo</a:t>
            </a:r>
            <a:r>
              <a:rPr lang="en-US" altLang="pt-BR" sz="3600" b="1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eaLnBrk="1" hangingPunct="1"/>
            <a:r>
              <a:rPr lang="pt-BR" altLang="pt-BR" sz="3600" b="1">
                <a:latin typeface="Times New Roman" pitchFamily="18" charset="0"/>
                <a:cs typeface="Times New Roman" pitchFamily="18" charset="0"/>
              </a:rPr>
              <a:t>em si mesmo a força de que se utiliza, </a:t>
            </a:r>
          </a:p>
          <a:p>
            <a:pPr algn="ctr" eaLnBrk="1" hangingPunct="1"/>
            <a:r>
              <a:rPr lang="pt-BR" altLang="pt-BR" sz="3600" b="1">
                <a:latin typeface="Times New Roman" pitchFamily="18" charset="0"/>
                <a:cs typeface="Times New Roman" pitchFamily="18" charset="0"/>
              </a:rPr>
              <a:t>não parece que seja intermediário </a:t>
            </a:r>
          </a:p>
          <a:p>
            <a:pPr algn="ctr" eaLnBrk="1" hangingPunct="1"/>
            <a:r>
              <a:rPr lang="pt-BR" altLang="pt-BR" sz="3600" b="1">
                <a:latin typeface="Times New Roman" pitchFamily="18" charset="0"/>
                <a:cs typeface="Times New Roman" pitchFamily="18" charset="0"/>
              </a:rPr>
              <a:t>de nenhuma</a:t>
            </a:r>
            <a:r>
              <a:rPr lang="en-US" altLang="pt-BR" sz="3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altLang="pt-BR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potência estranha</a:t>
            </a:r>
            <a:r>
              <a:rPr lang="pt-BR" altLang="pt-BR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4100" name="Picture 4" descr="yy4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875" y="0"/>
            <a:ext cx="957263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 descr="yy4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93088" y="14288"/>
            <a:ext cx="981075" cy="95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yy4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5884863"/>
            <a:ext cx="981075" cy="95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7" descr="yy4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156575" y="5876925"/>
            <a:ext cx="957263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 descr="x05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t-BR"/>
          </a:p>
        </p:txBody>
      </p:sp>
      <p:sp>
        <p:nvSpPr>
          <p:cNvPr id="5123" name="Rectangle 3" descr="Gold"/>
          <p:cNvSpPr>
            <a:spLocks noChangeArrowheads="1"/>
          </p:cNvSpPr>
          <p:nvPr/>
        </p:nvSpPr>
        <p:spPr bwMode="auto">
          <a:xfrm>
            <a:off x="323850" y="333375"/>
            <a:ext cx="8496300" cy="6191250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t-BR"/>
          </a:p>
        </p:txBody>
      </p:sp>
      <p:sp>
        <p:nvSpPr>
          <p:cNvPr id="5124" name="Rectangle 4" descr="x03"/>
          <p:cNvSpPr>
            <a:spLocks noChangeArrowheads="1"/>
          </p:cNvSpPr>
          <p:nvPr/>
        </p:nvSpPr>
        <p:spPr bwMode="auto">
          <a:xfrm>
            <a:off x="395288" y="404813"/>
            <a:ext cx="8347075" cy="6057900"/>
          </a:xfrm>
          <a:prstGeom prst="rect">
            <a:avLst/>
          </a:prstGeom>
          <a:blipFill dpi="0" rotWithShape="1">
            <a:blip r:embed="rId4" cstate="print"/>
            <a:srcRect/>
            <a:tile tx="0" ty="0" sx="100000" sy="100000" flip="none" algn="tl"/>
          </a:blipFill>
          <a:ln w="19050">
            <a:solidFill>
              <a:srgbClr val="FFFF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t-BR"/>
          </a:p>
        </p:txBody>
      </p:sp>
      <p:pic>
        <p:nvPicPr>
          <p:cNvPr id="5125" name="Picture 5" descr="yy4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875" y="0"/>
            <a:ext cx="957263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6" descr="yy4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193088" y="14288"/>
            <a:ext cx="981075" cy="95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7" descr="yy4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5884863"/>
            <a:ext cx="981075" cy="95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8" descr="yy4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156575" y="5876925"/>
            <a:ext cx="957263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9" name="Rectangle 15" descr="x03"/>
          <p:cNvSpPr>
            <a:spLocks noChangeArrowheads="1"/>
          </p:cNvSpPr>
          <p:nvPr/>
        </p:nvSpPr>
        <p:spPr bwMode="auto">
          <a:xfrm>
            <a:off x="611188" y="620713"/>
            <a:ext cx="8347075" cy="6057900"/>
          </a:xfrm>
          <a:prstGeom prst="rect">
            <a:avLst/>
          </a:prstGeom>
          <a:blipFill dpi="0" rotWithShape="1">
            <a:blip r:embed="rId4" cstate="print"/>
            <a:srcRect/>
            <a:tile tx="0" ty="0" sx="100000" sy="100000" flip="none" algn="tl"/>
          </a:blipFill>
          <a:ln w="19050">
            <a:solidFill>
              <a:srgbClr val="FFFF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pt-BR" altLang="pt-BR" sz="4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É um erro; a força magnética</a:t>
            </a:r>
          </a:p>
          <a:p>
            <a:pPr algn="ctr" eaLnBrk="1" hangingPunct="1"/>
            <a:r>
              <a:rPr lang="pt-BR" altLang="pt-BR" sz="4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reside, sem dúvida,</a:t>
            </a:r>
          </a:p>
          <a:p>
            <a:pPr algn="ctr" eaLnBrk="1" hangingPunct="1"/>
            <a:r>
              <a:rPr lang="pt-BR" altLang="pt-BR" sz="44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altLang="pt-BR" sz="44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no homem</a:t>
            </a:r>
            <a:r>
              <a:rPr lang="pt-BR" altLang="pt-BR" sz="4400" b="1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 eaLnBrk="1" hangingPunct="1"/>
            <a:r>
              <a:rPr lang="pt-BR" altLang="pt-BR" sz="44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altLang="pt-BR" sz="4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mas é aumentada</a:t>
            </a:r>
            <a:r>
              <a:rPr lang="en-US" altLang="pt-BR" sz="4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altLang="pt-BR" sz="4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pela </a:t>
            </a:r>
          </a:p>
          <a:p>
            <a:pPr algn="ctr" eaLnBrk="1" hangingPunct="1"/>
            <a:r>
              <a:rPr lang="pt-BR" altLang="pt-BR" sz="4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ação dos Espíritos</a:t>
            </a:r>
          </a:p>
          <a:p>
            <a:pPr algn="ctr" eaLnBrk="1" hangingPunct="1"/>
            <a:r>
              <a:rPr lang="pt-BR" altLang="pt-BR" sz="4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que ele chama em seu</a:t>
            </a:r>
          </a:p>
          <a:p>
            <a:pPr algn="ctr" eaLnBrk="1" hangingPunct="1"/>
            <a:r>
              <a:rPr lang="pt-BR" altLang="pt-BR" sz="4400" b="1">
                <a:solidFill>
                  <a:srgbClr val="00FFFF"/>
                </a:solidFill>
                <a:latin typeface="Times New Roman" pitchFamily="18" charset="0"/>
                <a:cs typeface="Times New Roman" pitchFamily="18" charset="0"/>
              </a:rPr>
              <a:t> auxilio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 descr="x05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t-BR"/>
          </a:p>
        </p:txBody>
      </p:sp>
      <p:sp>
        <p:nvSpPr>
          <p:cNvPr id="6147" name="Rectangle 3" descr="Gold"/>
          <p:cNvSpPr>
            <a:spLocks noChangeArrowheads="1"/>
          </p:cNvSpPr>
          <p:nvPr/>
        </p:nvSpPr>
        <p:spPr bwMode="auto">
          <a:xfrm>
            <a:off x="323850" y="333375"/>
            <a:ext cx="8496300" cy="6191250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t-BR"/>
          </a:p>
        </p:txBody>
      </p:sp>
      <p:sp>
        <p:nvSpPr>
          <p:cNvPr id="6148" name="Rectangle 4" descr="x03"/>
          <p:cNvSpPr>
            <a:spLocks noChangeArrowheads="1"/>
          </p:cNvSpPr>
          <p:nvPr/>
        </p:nvSpPr>
        <p:spPr bwMode="auto">
          <a:xfrm>
            <a:off x="395288" y="549275"/>
            <a:ext cx="8347075" cy="6057900"/>
          </a:xfrm>
          <a:prstGeom prst="rect">
            <a:avLst/>
          </a:prstGeom>
          <a:blipFill dpi="0" rotWithShape="1">
            <a:blip r:embed="rId4" cstate="print"/>
            <a:srcRect/>
            <a:tile tx="0" ty="0" sx="100000" sy="100000" flip="none" algn="tl"/>
          </a:blipFill>
          <a:ln w="19050">
            <a:solidFill>
              <a:srgbClr val="FFFF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t-BR"/>
          </a:p>
        </p:txBody>
      </p:sp>
      <p:pic>
        <p:nvPicPr>
          <p:cNvPr id="6149" name="Picture 5" descr="yy4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875" y="0"/>
            <a:ext cx="957263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6" descr="yy4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193088" y="14288"/>
            <a:ext cx="981075" cy="95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7" descr="yy4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5884863"/>
            <a:ext cx="981075" cy="95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Picture 8" descr="yy4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156575" y="5876925"/>
            <a:ext cx="957263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3" name="Rectangle 9" descr="x03"/>
          <p:cNvSpPr>
            <a:spLocks noChangeArrowheads="1"/>
          </p:cNvSpPr>
          <p:nvPr/>
        </p:nvSpPr>
        <p:spPr bwMode="auto">
          <a:xfrm>
            <a:off x="611188" y="620713"/>
            <a:ext cx="8347075" cy="6057900"/>
          </a:xfrm>
          <a:prstGeom prst="rect">
            <a:avLst/>
          </a:prstGeom>
          <a:blipFill dpi="0" rotWithShape="1">
            <a:blip r:embed="rId4" cstate="print"/>
            <a:srcRect/>
            <a:tile tx="0" ty="0" sx="100000" sy="100000" flip="none" algn="tl"/>
          </a:blipFill>
          <a:ln w="19050">
            <a:solidFill>
              <a:srgbClr val="FFFF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</a:pPr>
            <a:r>
              <a:rPr lang="pt-BR" altLang="pt-BR" sz="4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 magnetizas com o propósito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</a:pPr>
            <a:r>
              <a:rPr lang="pt-BR" altLang="pt-BR" sz="4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</a:t>
            </a:r>
            <a:r>
              <a:rPr lang="en-US" altLang="pt-BR" sz="4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altLang="pt-BR" sz="4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curar, por exemplo, e invocas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</a:pPr>
            <a:r>
              <a:rPr lang="pt-BR" altLang="pt-BR" sz="4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um bom Espírito que se interessa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</a:pPr>
            <a:r>
              <a:rPr lang="pt-BR" altLang="pt-BR" sz="4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por ti e pelo teu doente,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pt-BR" sz="44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altLang="pt-BR" sz="44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ele aumenta a tua</a:t>
            </a:r>
            <a:r>
              <a:rPr lang="pt-BR" altLang="pt-BR" sz="44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altLang="pt-BR" sz="44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força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</a:pPr>
            <a:r>
              <a:rPr lang="pt-BR" altLang="pt-BR" sz="44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altLang="pt-BR" sz="4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 a tua vontade, dirige 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</a:pPr>
            <a:r>
              <a:rPr lang="pt-BR" altLang="pt-BR" sz="4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 teu fluido e lhe dá as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</a:pPr>
            <a:r>
              <a:rPr lang="pt-BR" altLang="pt-BR" sz="44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altLang="pt-BR" sz="4400" b="1">
                <a:solidFill>
                  <a:srgbClr val="00FFFF"/>
                </a:solidFill>
                <a:latin typeface="Times New Roman" pitchFamily="18" charset="0"/>
                <a:cs typeface="Times New Roman" pitchFamily="18" charset="0"/>
              </a:rPr>
              <a:t>qualidades</a:t>
            </a:r>
            <a:r>
              <a:rPr lang="en-US" altLang="pt-BR" sz="4400" b="1">
                <a:solidFill>
                  <a:srgbClr val="00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altLang="pt-BR" sz="4400" b="1">
                <a:solidFill>
                  <a:srgbClr val="00FFFF"/>
                </a:solidFill>
                <a:latin typeface="Times New Roman" pitchFamily="18" charset="0"/>
                <a:cs typeface="Times New Roman" pitchFamily="18" charset="0"/>
              </a:rPr>
              <a:t>necessárias.</a:t>
            </a:r>
            <a:endParaRPr lang="pt-BR" altLang="pt-BR" sz="4400">
              <a:solidFill>
                <a:srgbClr val="00FF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 descr="x05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t-BR"/>
          </a:p>
        </p:txBody>
      </p:sp>
      <p:sp>
        <p:nvSpPr>
          <p:cNvPr id="7171" name="Rectangle 3" descr="Gold"/>
          <p:cNvSpPr>
            <a:spLocks noChangeArrowheads="1"/>
          </p:cNvSpPr>
          <p:nvPr/>
        </p:nvSpPr>
        <p:spPr bwMode="auto">
          <a:xfrm>
            <a:off x="323850" y="333375"/>
            <a:ext cx="8496300" cy="6191250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t-BR"/>
          </a:p>
        </p:txBody>
      </p:sp>
      <p:sp>
        <p:nvSpPr>
          <p:cNvPr id="7172" name="Rectangle 4" descr="x03"/>
          <p:cNvSpPr>
            <a:spLocks noChangeArrowheads="1"/>
          </p:cNvSpPr>
          <p:nvPr/>
        </p:nvSpPr>
        <p:spPr bwMode="auto">
          <a:xfrm>
            <a:off x="395288" y="398463"/>
            <a:ext cx="8347075" cy="6057900"/>
          </a:xfrm>
          <a:prstGeom prst="rect">
            <a:avLst/>
          </a:prstGeom>
          <a:blipFill dpi="0" rotWithShape="1">
            <a:blip r:embed="rId4" cstate="print"/>
            <a:srcRect/>
            <a:tile tx="0" ty="0" sx="100000" sy="100000" flip="none" algn="tl"/>
          </a:blipFill>
          <a:ln w="19050">
            <a:solidFill>
              <a:srgbClr val="FFFF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t-BR"/>
          </a:p>
        </p:txBody>
      </p:sp>
      <p:pic>
        <p:nvPicPr>
          <p:cNvPr id="7173" name="Picture 5" descr="yy4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875" y="0"/>
            <a:ext cx="957263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6" descr="yy4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193088" y="14288"/>
            <a:ext cx="981075" cy="95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7" descr="yy4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5884863"/>
            <a:ext cx="981075" cy="95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6" name="Picture 8" descr="yy4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156575" y="5876925"/>
            <a:ext cx="957263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3924300" y="4581525"/>
            <a:ext cx="649288" cy="118903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pt-BR" altLang="pt-BR" sz="72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Arial" panose="020B0604020202020204" pitchFamily="34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4427538" y="4581525"/>
            <a:ext cx="649287" cy="118903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pt-BR" altLang="pt-BR" sz="72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Arial" panose="020B0604020202020204" pitchFamily="34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827088" y="836613"/>
            <a:ext cx="7705725" cy="3937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pt-BR" altLang="pt-BR" sz="36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Arial" panose="020B0604020202020204" pitchFamily="34" charset="0"/>
                <a:cs typeface="Times New Roman" panose="02020603050405020304" pitchFamily="18" charset="0"/>
              </a:rPr>
              <a:t>SE O MAGNETIZADOR </a:t>
            </a:r>
          </a:p>
          <a:p>
            <a:pPr algn="ctr" eaLnBrk="1" hangingPunct="1">
              <a:defRPr/>
            </a:pPr>
            <a:r>
              <a:rPr lang="pt-BR" altLang="pt-BR" sz="36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Arial" panose="020B0604020202020204" pitchFamily="34" charset="0"/>
                <a:cs typeface="Times New Roman" panose="02020603050405020304" pitchFamily="18" charset="0"/>
              </a:rPr>
              <a:t>TRABALHAR EM UMA</a:t>
            </a:r>
          </a:p>
          <a:p>
            <a:pPr algn="ctr" eaLnBrk="1" hangingPunct="1">
              <a:defRPr/>
            </a:pPr>
            <a:r>
              <a:rPr lang="pt-BR" altLang="pt-BR" sz="36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Arial" panose="020B0604020202020204" pitchFamily="34" charset="0"/>
                <a:cs typeface="Times New Roman" panose="02020603050405020304" pitchFamily="18" charset="0"/>
              </a:rPr>
              <a:t>CASA ESPÍRITA </a:t>
            </a:r>
          </a:p>
          <a:p>
            <a:pPr algn="ctr" eaLnBrk="1" hangingPunct="1">
              <a:defRPr/>
            </a:pPr>
            <a:r>
              <a:rPr lang="pt-BR" altLang="pt-BR" sz="36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Arial" panose="020B0604020202020204" pitchFamily="34" charset="0"/>
                <a:cs typeface="Times New Roman" panose="02020603050405020304" pitchFamily="18" charset="0"/>
              </a:rPr>
              <a:t>SÉRIA </a:t>
            </a:r>
          </a:p>
          <a:p>
            <a:pPr algn="ctr" eaLnBrk="1" hangingPunct="1">
              <a:defRPr/>
            </a:pPr>
            <a:r>
              <a:rPr lang="pt-BR" altLang="pt-BR" sz="36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Arial" panose="020B0604020202020204" pitchFamily="34" charset="0"/>
                <a:cs typeface="Times New Roman" panose="02020603050405020304" pitchFamily="18" charset="0"/>
              </a:rPr>
              <a:t>A  POTÊNCIA DO</a:t>
            </a:r>
          </a:p>
          <a:p>
            <a:pPr algn="ctr" eaLnBrk="1" hangingPunct="1">
              <a:defRPr/>
            </a:pPr>
            <a:r>
              <a:rPr lang="pt-BR" altLang="pt-BR" sz="36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Arial" panose="020B0604020202020204" pitchFamily="34" charset="0"/>
                <a:cs typeface="Times New Roman" panose="02020603050405020304" pitchFamily="18" charset="0"/>
              </a:rPr>
              <a:t>MAGNETIZADOR SERÁ</a:t>
            </a:r>
          </a:p>
          <a:p>
            <a:pPr algn="ctr" eaLnBrk="1" hangingPunct="1">
              <a:defRPr/>
            </a:pPr>
            <a:r>
              <a:rPr lang="pt-BR" altLang="pt-BR" sz="36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Arial" panose="020B0604020202020204" pitchFamily="34" charset="0"/>
                <a:cs typeface="Times New Roman" panose="02020603050405020304" pitchFamily="18" charset="0"/>
              </a:rPr>
              <a:t>ACRESCIDO DE UM ZÉRO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 descr="x05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t-BR"/>
          </a:p>
        </p:txBody>
      </p:sp>
      <p:sp>
        <p:nvSpPr>
          <p:cNvPr id="8195" name="Rectangle 3" descr="Gold"/>
          <p:cNvSpPr>
            <a:spLocks noChangeArrowheads="1"/>
          </p:cNvSpPr>
          <p:nvPr/>
        </p:nvSpPr>
        <p:spPr bwMode="auto">
          <a:xfrm>
            <a:off x="323850" y="333375"/>
            <a:ext cx="8496300" cy="6191250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t-BR"/>
          </a:p>
        </p:txBody>
      </p:sp>
      <p:sp>
        <p:nvSpPr>
          <p:cNvPr id="8196" name="Rectangle 4" descr="x03"/>
          <p:cNvSpPr>
            <a:spLocks noChangeArrowheads="1"/>
          </p:cNvSpPr>
          <p:nvPr/>
        </p:nvSpPr>
        <p:spPr bwMode="auto">
          <a:xfrm>
            <a:off x="395288" y="398463"/>
            <a:ext cx="8347075" cy="6057900"/>
          </a:xfrm>
          <a:prstGeom prst="rect">
            <a:avLst/>
          </a:prstGeom>
          <a:blipFill dpi="0" rotWithShape="1">
            <a:blip r:embed="rId4" cstate="print"/>
            <a:srcRect/>
            <a:tile tx="0" ty="0" sx="100000" sy="100000" flip="none" algn="tl"/>
          </a:blipFill>
          <a:ln w="19050">
            <a:solidFill>
              <a:srgbClr val="FFFF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t-BR"/>
          </a:p>
        </p:txBody>
      </p:sp>
      <p:pic>
        <p:nvPicPr>
          <p:cNvPr id="8197" name="Picture 5" descr="yy4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875" y="0"/>
            <a:ext cx="957263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6" descr="yy4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193088" y="14288"/>
            <a:ext cx="981075" cy="95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7" descr="yy4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5884863"/>
            <a:ext cx="981075" cy="95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0" name="Picture 8" descr="yy4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156575" y="5876925"/>
            <a:ext cx="957263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900113" y="692150"/>
            <a:ext cx="7702550" cy="64262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pt-BR" altLang="pt-BR" sz="4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Times New Roman" panose="02020603050405020304" pitchFamily="18" charset="0"/>
                <a:cs typeface="Times New Roman" panose="02020603050405020304" pitchFamily="18" charset="0"/>
              </a:rPr>
              <a:t>SE A CASA ESPÍRITA</a:t>
            </a:r>
          </a:p>
          <a:p>
            <a:pPr algn="ctr" eaLnBrk="1" hangingPunct="1">
              <a:defRPr/>
            </a:pPr>
            <a:r>
              <a:rPr lang="pt-BR" altLang="pt-BR" sz="4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Times New Roman" panose="02020603050405020304" pitchFamily="18" charset="0"/>
                <a:cs typeface="Times New Roman" panose="02020603050405020304" pitchFamily="18" charset="0"/>
              </a:rPr>
              <a:t>TIVER APOIO</a:t>
            </a:r>
          </a:p>
          <a:p>
            <a:pPr algn="ctr" eaLnBrk="1" hangingPunct="1">
              <a:defRPr/>
            </a:pPr>
            <a:r>
              <a:rPr lang="pt-BR" altLang="pt-BR" sz="4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Times New Roman" panose="02020603050405020304" pitchFamily="18" charset="0"/>
                <a:cs typeface="Times New Roman" panose="02020603050405020304" pitchFamily="18" charset="0"/>
              </a:rPr>
              <a:t>DE ESPÍRITOS</a:t>
            </a:r>
          </a:p>
          <a:p>
            <a:pPr algn="ctr" eaLnBrk="1" hangingPunct="1">
              <a:defRPr/>
            </a:pPr>
            <a:r>
              <a:rPr lang="pt-BR" altLang="pt-BR" sz="4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Times New Roman" panose="02020603050405020304" pitchFamily="18" charset="0"/>
                <a:cs typeface="Times New Roman" panose="02020603050405020304" pitchFamily="18" charset="0"/>
              </a:rPr>
              <a:t>DE ESCOL </a:t>
            </a:r>
          </a:p>
          <a:p>
            <a:pPr algn="ctr" eaLnBrk="1" hangingPunct="1">
              <a:defRPr/>
            </a:pPr>
            <a:r>
              <a:rPr lang="pt-BR" altLang="pt-BR" sz="4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Times New Roman" panose="02020603050405020304" pitchFamily="18" charset="0"/>
                <a:cs typeface="Times New Roman" panose="02020603050405020304" pitchFamily="18" charset="0"/>
              </a:rPr>
              <a:t>A POTÊNCIA DO MAGNETIZADOR</a:t>
            </a:r>
          </a:p>
          <a:p>
            <a:pPr algn="ctr" eaLnBrk="1" hangingPunct="1">
              <a:defRPr/>
            </a:pPr>
            <a:r>
              <a:rPr lang="pt-BR" altLang="pt-BR" sz="4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Times New Roman" panose="02020603050405020304" pitchFamily="18" charset="0"/>
                <a:cs typeface="Times New Roman" panose="02020603050405020304" pitchFamily="18" charset="0"/>
              </a:rPr>
              <a:t>SERÁ :</a:t>
            </a:r>
          </a:p>
          <a:p>
            <a:pPr algn="ctr" eaLnBrk="1" hangingPunct="1">
              <a:defRPr/>
            </a:pPr>
            <a:r>
              <a:rPr lang="pt-BR" altLang="pt-BR" sz="5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</a:p>
          <a:p>
            <a:pPr algn="ctr" eaLnBrk="1" hangingPunct="1">
              <a:defRPr/>
            </a:pPr>
            <a:endParaRPr lang="pt-BR" altLang="pt-BR" sz="540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5568950" y="1268413"/>
            <a:ext cx="649288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endParaRPr lang="pt-BR" altLang="pt-BR" sz="440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1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1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1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1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1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1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1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3" presetClass="entr" presetSubtype="52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 descr="x05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t-BR"/>
          </a:p>
        </p:txBody>
      </p:sp>
      <p:sp>
        <p:nvSpPr>
          <p:cNvPr id="9219" name="Rectangle 3" descr="Gold"/>
          <p:cNvSpPr>
            <a:spLocks noChangeArrowheads="1"/>
          </p:cNvSpPr>
          <p:nvPr/>
        </p:nvSpPr>
        <p:spPr bwMode="auto">
          <a:xfrm>
            <a:off x="323850" y="333375"/>
            <a:ext cx="8496300" cy="6191250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t-BR"/>
          </a:p>
        </p:txBody>
      </p:sp>
      <p:sp>
        <p:nvSpPr>
          <p:cNvPr id="9220" name="Rectangle 4" descr="x03"/>
          <p:cNvSpPr>
            <a:spLocks noChangeArrowheads="1"/>
          </p:cNvSpPr>
          <p:nvPr/>
        </p:nvSpPr>
        <p:spPr bwMode="auto">
          <a:xfrm>
            <a:off x="395288" y="404813"/>
            <a:ext cx="8347075" cy="6057900"/>
          </a:xfrm>
          <a:prstGeom prst="rect">
            <a:avLst/>
          </a:prstGeom>
          <a:blipFill dpi="0" rotWithShape="1">
            <a:blip r:embed="rId4" cstate="print"/>
            <a:srcRect/>
            <a:tile tx="0" ty="0" sx="100000" sy="100000" flip="none" algn="tl"/>
          </a:blipFill>
          <a:ln w="19050">
            <a:solidFill>
              <a:srgbClr val="FFFF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t-BR"/>
          </a:p>
        </p:txBody>
      </p:sp>
      <p:pic>
        <p:nvPicPr>
          <p:cNvPr id="9221" name="Picture 5" descr="yy4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875" y="0"/>
            <a:ext cx="957263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6" descr="yy4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193088" y="14288"/>
            <a:ext cx="981075" cy="95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Picture 7" descr="yy4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5884863"/>
            <a:ext cx="981075" cy="95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Picture 8" descr="yy4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156575" y="5876925"/>
            <a:ext cx="957263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5" name="Picture 9" descr="ramorosa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124075" y="3789363"/>
            <a:ext cx="4800600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5791" dir="2021404" algn="ctr" rotWithShape="0">
              <a:srgbClr val="1C1C1C"/>
            </a:outerShdw>
          </a:effectLst>
        </p:spPr>
      </p:pic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4787900" y="1268413"/>
            <a:ext cx="649288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endParaRPr lang="pt-BR" altLang="pt-BR" sz="440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5568950" y="1268413"/>
            <a:ext cx="649288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endParaRPr lang="pt-BR" altLang="pt-BR" sz="440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1116013" y="1196975"/>
            <a:ext cx="7488237" cy="26511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pt-BR" altLang="pt-BR" sz="40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Times New Roman" panose="02020603050405020304" pitchFamily="18" charset="0"/>
                <a:cs typeface="Times New Roman" panose="02020603050405020304" pitchFamily="18" charset="0"/>
              </a:rPr>
              <a:t>Mas, lembre-se, que sem o 1,                                                                   sobram apenas zeros.</a:t>
            </a:r>
          </a:p>
          <a:p>
            <a:pPr algn="ctr" eaLnBrk="1" hangingPunct="1">
              <a:defRPr/>
            </a:pPr>
            <a:r>
              <a:rPr lang="pt-BR" altLang="pt-BR" sz="4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Times New Roman" panose="02020603050405020304" pitchFamily="18" charset="0"/>
                <a:cs typeface="Times New Roman" panose="02020603050405020304" pitchFamily="18" charset="0"/>
              </a:rPr>
              <a:t>NÃO EXISTE</a:t>
            </a:r>
          </a:p>
          <a:p>
            <a:pPr algn="ctr" eaLnBrk="1" hangingPunct="1">
              <a:defRPr/>
            </a:pPr>
            <a:r>
              <a:rPr lang="pt-BR" altLang="pt-BR" sz="4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Times New Roman" panose="02020603050405020304" pitchFamily="18" charset="0"/>
                <a:cs typeface="Times New Roman" panose="02020603050405020304" pitchFamily="18" charset="0"/>
              </a:rPr>
              <a:t>MAGNETISMO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1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1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1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1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1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 descr="x05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pt-BR"/>
          </a:p>
        </p:txBody>
      </p:sp>
      <p:sp>
        <p:nvSpPr>
          <p:cNvPr id="10243" name="Rectangle 3" descr="Gold"/>
          <p:cNvSpPr>
            <a:spLocks noChangeArrowheads="1"/>
          </p:cNvSpPr>
          <p:nvPr/>
        </p:nvSpPr>
        <p:spPr bwMode="auto">
          <a:xfrm>
            <a:off x="323850" y="333375"/>
            <a:ext cx="8496300" cy="6191250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pt-BR" altLang="pt-BR" sz="3600" b="1">
                <a:latin typeface="Times New Roman" pitchFamily="18" charset="0"/>
                <a:cs typeface="Times New Roman" pitchFamily="18" charset="0"/>
              </a:rPr>
              <a:t>POR OUTRO LADO </a:t>
            </a:r>
          </a:p>
          <a:p>
            <a:pPr algn="ctr" eaLnBrk="1" hangingPunct="1"/>
            <a:r>
              <a:rPr lang="pt-BR" altLang="pt-BR" sz="3600" b="1">
                <a:latin typeface="Times New Roman" pitchFamily="18" charset="0"/>
                <a:cs typeface="Times New Roman" pitchFamily="18" charset="0"/>
              </a:rPr>
              <a:t>SEM A CASA ESPÍRITA </a:t>
            </a:r>
          </a:p>
          <a:p>
            <a:pPr algn="ctr" eaLnBrk="1" hangingPunct="1"/>
            <a:r>
              <a:rPr lang="pt-BR" altLang="pt-BR" sz="3600" b="1">
                <a:latin typeface="Times New Roman" pitchFamily="18" charset="0"/>
                <a:cs typeface="Times New Roman" pitchFamily="18" charset="0"/>
              </a:rPr>
              <a:t>E OS ESPÍRITOS </a:t>
            </a:r>
          </a:p>
          <a:p>
            <a:pPr algn="ctr" eaLnBrk="1" hangingPunct="1"/>
            <a:r>
              <a:rPr lang="pt-BR" altLang="pt-BR" sz="3600" b="1">
                <a:latin typeface="Times New Roman" pitchFamily="18" charset="0"/>
                <a:cs typeface="Times New Roman" pitchFamily="18" charset="0"/>
              </a:rPr>
              <a:t>A POTÊNCIA DO</a:t>
            </a:r>
          </a:p>
          <a:p>
            <a:pPr algn="ctr" eaLnBrk="1" hangingPunct="1"/>
            <a:r>
              <a:rPr lang="pt-BR" altLang="pt-BR" sz="3600" b="1">
                <a:latin typeface="Times New Roman" pitchFamily="18" charset="0"/>
                <a:cs typeface="Times New Roman" pitchFamily="18" charset="0"/>
              </a:rPr>
              <a:t>MAGNETIZADOR</a:t>
            </a:r>
          </a:p>
          <a:p>
            <a:pPr algn="ctr" eaLnBrk="1" hangingPunct="1"/>
            <a:r>
              <a:rPr lang="pt-BR" altLang="pt-BR" sz="3600" b="1">
                <a:latin typeface="Times New Roman" pitchFamily="18" charset="0"/>
                <a:cs typeface="Times New Roman" pitchFamily="18" charset="0"/>
              </a:rPr>
              <a:t>SE REDUZ AO SEU</a:t>
            </a:r>
          </a:p>
          <a:p>
            <a:pPr algn="ctr" eaLnBrk="1" hangingPunct="1"/>
            <a:r>
              <a:rPr lang="pt-BR" altLang="pt-BR" sz="3600" b="1">
                <a:latin typeface="Times New Roman" pitchFamily="18" charset="0"/>
                <a:cs typeface="Times New Roman" pitchFamily="18" charset="0"/>
              </a:rPr>
              <a:t>PRÓPRIO</a:t>
            </a:r>
          </a:p>
          <a:p>
            <a:pPr algn="ctr" eaLnBrk="1" hangingPunct="1"/>
            <a:r>
              <a:rPr lang="pt-BR" altLang="pt-BR" sz="3600" b="1">
                <a:latin typeface="Times New Roman" pitchFamily="18" charset="0"/>
                <a:cs typeface="Times New Roman" pitchFamily="18" charset="0"/>
              </a:rPr>
              <a:t>MAGNETISMO</a:t>
            </a:r>
          </a:p>
          <a:p>
            <a:pPr algn="ctr" eaLnBrk="1" hangingPunct="1"/>
            <a:r>
              <a:rPr lang="pt-BR" altLang="pt-BR" sz="4800" b="1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pic>
        <p:nvPicPr>
          <p:cNvPr id="10244" name="Picture 5" descr="yy4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875" y="0"/>
            <a:ext cx="957263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6" descr="yy4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93088" y="14288"/>
            <a:ext cx="981075" cy="95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7" descr="yy4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5884863"/>
            <a:ext cx="981075" cy="95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Picture 8" descr="yy4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156575" y="5876925"/>
            <a:ext cx="957263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622</Words>
  <Application>Microsoft Office PowerPoint</Application>
  <PresentationFormat>On-screen Show (4:3)</PresentationFormat>
  <Paragraphs>152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Times New Roman</vt:lpstr>
      <vt:lpstr>Design padrão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</dc:creator>
  <cp:lastModifiedBy>Cabelo</cp:lastModifiedBy>
  <cp:revision>30</cp:revision>
  <dcterms:created xsi:type="dcterms:W3CDTF">2015-07-01T00:05:25Z</dcterms:created>
  <dcterms:modified xsi:type="dcterms:W3CDTF">2015-09-11T21:17:05Z</dcterms:modified>
</cp:coreProperties>
</file>