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9167" saveSubsetFonts="1">
  <p:sldMasterIdLst>
    <p:sldMasterId id="2147483648" r:id="rId1"/>
  </p:sldMasterIdLst>
  <p:sldIdLst>
    <p:sldId id="257" r:id="rId2"/>
    <p:sldId id="258" r:id="rId3"/>
    <p:sldId id="266" r:id="rId4"/>
    <p:sldId id="259" r:id="rId5"/>
    <p:sldId id="268" r:id="rId6"/>
    <p:sldId id="267" r:id="rId7"/>
    <p:sldId id="260" r:id="rId8"/>
    <p:sldId id="261" r:id="rId9"/>
    <p:sldId id="262" r:id="rId10"/>
    <p:sldId id="269" r:id="rId11"/>
    <p:sldId id="263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2" r:id="rId21"/>
    <p:sldId id="279" r:id="rId22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4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A0FB4-286A-49F6-9CA3-2C3EBF13BFEF}" type="slidenum">
              <a:rPr lang="pt-BR" altLang="pt-BR"/>
              <a:pPr/>
              <a:t>‹#›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15F77-D403-4C0A-B429-AA862718B7E3}" type="slidenum">
              <a:rPr lang="pt-BR" altLang="pt-BR"/>
              <a:pPr/>
              <a:t>‹#›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F50FE-A1EE-4458-A1E2-7EA61995A136}" type="slidenum">
              <a:rPr lang="pt-BR" altLang="pt-BR"/>
              <a:pPr/>
              <a:t>‹#›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3F936-917E-43C7-A562-D1D2E7D2F949}" type="slidenum">
              <a:rPr lang="pt-BR" altLang="pt-BR"/>
              <a:pPr/>
              <a:t>‹#›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AADD9-15E1-4399-B623-98E7B1EF523B}" type="slidenum">
              <a:rPr lang="pt-BR" altLang="pt-BR"/>
              <a:pPr/>
              <a:t>‹#›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40735-E233-4072-A3A9-70AD101F002B}" type="slidenum">
              <a:rPr lang="pt-BR" altLang="pt-BR"/>
              <a:pPr/>
              <a:t>‹#›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EABC84-3DCF-408C-ADFE-4E79DF626359}" type="slidenum">
              <a:rPr lang="pt-BR" altLang="pt-BR"/>
              <a:pPr/>
              <a:t>‹#›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15DD15-A5F8-419A-B7F0-76741D74A708}" type="slidenum">
              <a:rPr lang="pt-BR" altLang="pt-BR"/>
              <a:pPr/>
              <a:t>‹#›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9FB37-1C07-492E-8794-AF3BDC6E72D4}" type="slidenum">
              <a:rPr lang="pt-BR" altLang="pt-BR"/>
              <a:pPr/>
              <a:t>‹#›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A64AB6-791E-4BB0-85C4-4AFCD1D34EB6}" type="slidenum">
              <a:rPr lang="pt-BR" altLang="pt-BR"/>
              <a:pPr/>
              <a:t>‹#›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1A34B-9197-4ED1-BD1E-EA05CEDDCC09}" type="slidenum">
              <a:rPr lang="pt-BR" altLang="pt-BR"/>
              <a:pPr/>
              <a:t>‹#›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D59C0F4-AD1C-4B34-A745-65070D67E2B4}" type="slidenum">
              <a:rPr lang="pt-BR" altLang="pt-BR"/>
              <a:pPr/>
              <a:t>‹#›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jpe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3075" name="Rectangle 3" descr="Gold"/>
          <p:cNvSpPr>
            <a:spLocks noChangeArrowheads="1"/>
          </p:cNvSpPr>
          <p:nvPr/>
        </p:nvSpPr>
        <p:spPr bwMode="auto">
          <a:xfrm>
            <a:off x="395288" y="333375"/>
            <a:ext cx="8496300" cy="619125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sz="7200" b="1" dirty="0">
                <a:latin typeface="Times New Roman" pitchFamily="18" charset="0"/>
                <a:cs typeface="Times New Roman" pitchFamily="18" charset="0"/>
              </a:rPr>
              <a:t>A MATEMÁTICA </a:t>
            </a:r>
          </a:p>
          <a:p>
            <a:pPr algn="ctr" eaLnBrk="1" hangingPunct="1"/>
            <a:r>
              <a:rPr lang="pt-BR" altLang="pt-BR" sz="7200" b="1" dirty="0">
                <a:latin typeface="Times New Roman" pitchFamily="18" charset="0"/>
                <a:cs typeface="Times New Roman" pitchFamily="18" charset="0"/>
              </a:rPr>
              <a:t>DO PASSE</a:t>
            </a:r>
          </a:p>
          <a:p>
            <a:pPr algn="ctr" eaLnBrk="1" hangingPunct="1"/>
            <a:r>
              <a:rPr lang="pt-BR" altLang="pt-BR" sz="7200" b="1" dirty="0">
                <a:latin typeface="Times New Roman" pitchFamily="18" charset="0"/>
                <a:cs typeface="Times New Roman" pitchFamily="18" charset="0"/>
              </a:rPr>
              <a:t>MAGNÉTICO</a:t>
            </a:r>
          </a:p>
        </p:txBody>
      </p:sp>
      <p:pic>
        <p:nvPicPr>
          <p:cNvPr id="2052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yy4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 loop="1">
        <p:snd r:embed="rId2" name="denean_butterflyconcerto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1267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1268" name="Rectangle 4" descr="x03"/>
          <p:cNvSpPr>
            <a:spLocks noChangeArrowheads="1"/>
          </p:cNvSpPr>
          <p:nvPr/>
        </p:nvSpPr>
        <p:spPr bwMode="auto">
          <a:xfrm>
            <a:off x="395288" y="404813"/>
            <a:ext cx="8347075" cy="60579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19050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pic>
        <p:nvPicPr>
          <p:cNvPr id="11269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yy4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Rectangle 9" descr="x03"/>
          <p:cNvSpPr>
            <a:spLocks noChangeArrowheads="1"/>
          </p:cNvSpPr>
          <p:nvPr/>
        </p:nvSpPr>
        <p:spPr bwMode="auto">
          <a:xfrm>
            <a:off x="611188" y="620713"/>
            <a:ext cx="8347075" cy="60579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19050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REVISTA ESPÍRITA JANEIRO DE 1964</a:t>
            </a:r>
          </a:p>
          <a:p>
            <a:pPr algn="ctr" eaLnBrk="1" hangingPunct="1"/>
            <a:endParaRPr lang="pt-BR" altLang="pt-BR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pt-BR" altLang="pt-BR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SEGUE A COMUNICAÇÃO DE </a:t>
            </a:r>
          </a:p>
          <a:p>
            <a:pPr algn="ctr" eaLnBrk="1" hangingPunct="1"/>
            <a:r>
              <a:rPr lang="pt-BR" altLang="pt-BR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“MESMER ESPÍRITO “ </a:t>
            </a:r>
          </a:p>
          <a:p>
            <a:pPr algn="ctr" eaLnBrk="1" hangingPunct="1"/>
            <a:r>
              <a:rPr lang="pt-BR" altLang="pt-BR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RECEBIDA NA </a:t>
            </a:r>
          </a:p>
          <a:p>
            <a:pPr algn="ctr" eaLnBrk="1" hangingPunct="1"/>
            <a:r>
              <a:rPr lang="pt-BR" altLang="pt-BR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SOCIEDADE ESPÍRITA DE PARIS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2291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"A VONTADE, EXISTINDO NO HOMEM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EM DIFERENTES GRAUS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DE DESENVOLVIMENTO,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SERVIU, EM TODAS AS ÉPOCAS,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SEJA PARA CURAR, SEJA PARA ALIVIAR.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A VONTADE DESENVOLVE O FLUIDO</a:t>
            </a:r>
            <a:r>
              <a:rPr lang="pt-BR" altLang="pt-BR" sz="28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pt-BR" altLang="pt-BR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SEJA ANIMAL, </a:t>
            </a:r>
          </a:p>
          <a:p>
            <a:pPr algn="ctr" eaLnBrk="1" hangingPunct="1"/>
            <a:r>
              <a:rPr lang="pt-BR" altLang="pt-BR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SEJA ESPIRITUAL,</a:t>
            </a:r>
            <a:r>
              <a:rPr lang="pt-BR" altLang="pt-BR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2292" name="Picture 5" descr="yy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8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3315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b="1"/>
              <a:t> </a:t>
            </a:r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HÁ VÁRIOS GÊNEROS DE 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MAGNETISMO,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 ENTRE OS QUAIS ESTÃO O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 MAGNETISMO ANIMAL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 E O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 MAGNETISMO ESPIRITUAL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 QUE PODE, 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SEGUNDO A OCORRÊNCIA,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 PEDIR APOIO AO PRIMEIRO </a:t>
            </a:r>
          </a:p>
        </p:txBody>
      </p:sp>
      <p:pic>
        <p:nvPicPr>
          <p:cNvPr id="13316" name="Picture 4" descr="yy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4339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"A VONTADE FOI, FREQÜENTEMENTE,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MAL COMPREENDIDA;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EM GERAL AQUELE QUE MAGNETIZA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NÃO PENSA SENÃO EM DESDOBRAR</a:t>
            </a:r>
            <a:r>
              <a:rPr lang="pt-BR" altLang="pt-BR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pt-BR" altLang="pt-BR" sz="3200" b="1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SUA FORÇA FLUÍDICA,</a:t>
            </a:r>
            <a:r>
              <a:rPr lang="pt-BR" altLang="pt-BR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SENÃO EM DERRAMAR SEU PRÓPRIO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FLUIDO SOBRE O PACIENTE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SUBMETIDO A SEUS CUIDADOS</a:t>
            </a:r>
            <a:r>
              <a:rPr lang="pt-BR" altLang="pt-BR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4340" name="Picture 4" descr="yy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5363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b="1">
                <a:solidFill>
                  <a:schemeClr val="bg1"/>
                </a:solidFill>
              </a:rPr>
              <a:t>, </a:t>
            </a:r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SEM SE OCUPAR SE HÁ OU NÃO UMA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PROVIDÊNCIA QUE NISSO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SE INTERESSA TANTO E MAIS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DO QUE ELE; AGINDO </a:t>
            </a:r>
            <a:r>
              <a:rPr lang="pt-BR" altLang="pt-BR" sz="3200" b="1" i="1">
                <a:latin typeface="Times New Roman" pitchFamily="18" charset="0"/>
                <a:cs typeface="Times New Roman" pitchFamily="18" charset="0"/>
              </a:rPr>
              <a:t>SÓ,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NÃO PODE OBTER SENÃO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O QUE SUA ÚNICA FORÇA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PODE PRODUZIR;</a:t>
            </a:r>
            <a:r>
              <a:rPr lang="pt-BR" altLang="pt-BR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5364" name="Picture 4" descr="yy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6387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sz="4200" b="1">
                <a:latin typeface="Times New Roman" pitchFamily="18" charset="0"/>
                <a:cs typeface="Times New Roman" pitchFamily="18" charset="0"/>
              </a:rPr>
              <a:t>AO PASSO QUE NOSSOS</a:t>
            </a:r>
          </a:p>
          <a:p>
            <a:pPr algn="ctr" eaLnBrk="1" hangingPunct="1"/>
            <a:r>
              <a:rPr lang="pt-BR" altLang="pt-BR" sz="4200" b="1">
                <a:latin typeface="Times New Roman" pitchFamily="18" charset="0"/>
                <a:cs typeface="Times New Roman" pitchFamily="18" charset="0"/>
              </a:rPr>
              <a:t> MÉDIUNS CURADORES</a:t>
            </a:r>
          </a:p>
          <a:p>
            <a:pPr algn="ctr" eaLnBrk="1" hangingPunct="1"/>
            <a:r>
              <a:rPr lang="pt-BR" altLang="pt-BR" sz="4200" b="1">
                <a:latin typeface="Times New Roman" pitchFamily="18" charset="0"/>
                <a:cs typeface="Times New Roman" pitchFamily="18" charset="0"/>
              </a:rPr>
              <a:t> COMEÇAM POR ELEVAR </a:t>
            </a:r>
          </a:p>
          <a:p>
            <a:pPr algn="ctr" eaLnBrk="1" hangingPunct="1"/>
            <a:r>
              <a:rPr lang="pt-BR" altLang="pt-BR" sz="4200" b="1">
                <a:latin typeface="Times New Roman" pitchFamily="18" charset="0"/>
                <a:cs typeface="Times New Roman" pitchFamily="18" charset="0"/>
              </a:rPr>
              <a:t>SUA ALMA A DEUS,</a:t>
            </a:r>
          </a:p>
          <a:p>
            <a:pPr algn="ctr" eaLnBrk="1" hangingPunct="1"/>
            <a:r>
              <a:rPr lang="pt-BR" altLang="pt-BR" sz="4200" b="1">
                <a:latin typeface="Times New Roman" pitchFamily="18" charset="0"/>
                <a:cs typeface="Times New Roman" pitchFamily="18" charset="0"/>
              </a:rPr>
              <a:t> E PARA RECONHECER QUE</a:t>
            </a:r>
          </a:p>
          <a:p>
            <a:pPr algn="ctr" eaLnBrk="1" hangingPunct="1"/>
            <a:r>
              <a:rPr lang="pt-BR" altLang="pt-BR" sz="4200" b="1">
                <a:latin typeface="Times New Roman" pitchFamily="18" charset="0"/>
                <a:cs typeface="Times New Roman" pitchFamily="18" charset="0"/>
              </a:rPr>
              <a:t>, POR ELES MESMOS,</a:t>
            </a:r>
          </a:p>
          <a:p>
            <a:pPr algn="ctr" eaLnBrk="1" hangingPunct="1"/>
            <a:r>
              <a:rPr lang="pt-BR" altLang="pt-BR" sz="4200" b="1">
                <a:latin typeface="Times New Roman" pitchFamily="18" charset="0"/>
                <a:cs typeface="Times New Roman" pitchFamily="18" charset="0"/>
              </a:rPr>
              <a:t> NÃO PODEM NADA</a:t>
            </a:r>
            <a:r>
              <a:rPr lang="pt-BR" altLang="pt-BR" sz="4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6388" name="Picture 4" descr="yy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7411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; FAZEM, POR ISSO MESMO,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UM ATO DE HUMILDADE,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DE ABNEGAÇÃO;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ENTÃO, CONFESSANDO-SE MUITO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FRACOS POR SI MESMOS,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DEUS, EM SUA SOLICITUDE,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LHES ENVIA PODEROSOS RECURSOS</a:t>
            </a:r>
            <a:r>
              <a:rPr lang="pt-BR" altLang="pt-BR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7412" name="Picture 4" descr="yy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8435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QUE NÃO PODE OBTER O PRIMEIRO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UMA VEZ QUE SE JULGA SUFICIENTE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pt-BR" altLang="pt-BR" sz="3200" b="1" i="1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OBRA EMPREENDIDA.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DEUS RECOMPENSA SEMPRE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A HUMILDADE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SINCERA ELEVANDO-A,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AO PASSO QUE REBAIXA O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ORGULHO.</a:t>
            </a:r>
            <a:r>
              <a:rPr lang="pt-BR" altLang="pt-BR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8436" name="Picture 4" descr="yy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9459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ESSE RECURSO QUE ENVIA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 SÃO OS BONS ESPÍRITOS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 QUE VÊM PENETRAR O MÉDIUM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 DE SEU FLUIDO BENFAZEJO, 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QUE ESTE TRANSMITE 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AO ENFERMO.</a:t>
            </a:r>
            <a:r>
              <a:rPr lang="pt-BR" altLang="pt-BR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9460" name="Picture 4" descr="yy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0483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TAMBÉM É POR ISSO QUE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O MAGNETISMO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EMPREGADO PELOS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MÉDIUNS CURADORES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É TÃO PODEROSO E PRODUZ ESSAS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CURAS QUALIFICADAS DE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MIRACULOSAS,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E QUE SÃO DEVIDAS SIMPLESMENTE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À NATUREZA DO FLUIDO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DERRAMADO SOBRE O MÉDIUM;</a:t>
            </a:r>
            <a:r>
              <a:rPr lang="pt-BR" altLang="pt-BR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484" name="Picture 4" descr="yy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3075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3076" name="Rectangle 4" descr="x03"/>
          <p:cNvSpPr>
            <a:spLocks noChangeArrowheads="1"/>
          </p:cNvSpPr>
          <p:nvPr/>
        </p:nvSpPr>
        <p:spPr bwMode="auto">
          <a:xfrm>
            <a:off x="395288" y="398463"/>
            <a:ext cx="8347075" cy="60579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19050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pic>
        <p:nvPicPr>
          <p:cNvPr id="3077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yy4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39750" y="1773238"/>
            <a:ext cx="8207375" cy="4359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altLang="pt-BR" sz="40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É A POTÊNCIA  </a:t>
            </a:r>
          </a:p>
          <a:p>
            <a:pPr algn="ctr" eaLnBrk="1" hangingPunct="1">
              <a:defRPr/>
            </a:pPr>
            <a:r>
              <a:rPr lang="pt-BR" altLang="pt-BR" sz="40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DO</a:t>
            </a:r>
          </a:p>
          <a:p>
            <a:pPr algn="ctr" eaLnBrk="1" hangingPunct="1">
              <a:defRPr/>
            </a:pPr>
            <a:r>
              <a:rPr lang="pt-BR" altLang="pt-BR" sz="40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PASSISTA </a:t>
            </a:r>
          </a:p>
          <a:p>
            <a:pPr algn="ctr" eaLnBrk="1" hangingPunct="1">
              <a:defRPr/>
            </a:pPr>
            <a:r>
              <a:rPr lang="pt-BR" altLang="pt-BR" sz="40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Ou</a:t>
            </a:r>
          </a:p>
          <a:p>
            <a:pPr algn="ctr" eaLnBrk="1" hangingPunct="1">
              <a:defRPr/>
            </a:pPr>
            <a:r>
              <a:rPr lang="pt-BR" altLang="pt-BR" sz="40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MAGNETIZADOR</a:t>
            </a:r>
          </a:p>
          <a:p>
            <a:pPr algn="ctr" eaLnBrk="1" hangingPunct="1">
              <a:defRPr/>
            </a:pPr>
            <a:r>
              <a:rPr lang="pt-BR" altLang="pt-BR" sz="40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DURANTE O</a:t>
            </a:r>
          </a:p>
          <a:p>
            <a:pPr algn="ctr" eaLnBrk="1" hangingPunct="1">
              <a:defRPr/>
            </a:pPr>
            <a:r>
              <a:rPr lang="pt-BR" altLang="pt-BR" sz="40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PASSE MAGNÉTICO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23850" y="765175"/>
            <a:ext cx="8353425" cy="10064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altLang="pt-BR" sz="60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1507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AO PASSO QUE O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MAGNETIZADOR COMUM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SE ESGOTA, FREQÜENTEMENTE,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EM VÃO, EM FAZER PASSES,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O MÉDIUM CURADOR INFILTRA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UM FLUIDO REGENERADOR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PELA ÚNICA IMPOSIÇÃO DAS MÃOS,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 GRAÇAS AO CONCURSO </a:t>
            </a:r>
          </a:p>
          <a:p>
            <a:pPr algn="ctr" eaLnBrk="1" hangingPunct="1"/>
            <a:r>
              <a:rPr lang="pt-BR" altLang="pt-BR" sz="3200" b="1">
                <a:latin typeface="Times New Roman" pitchFamily="18" charset="0"/>
                <a:cs typeface="Times New Roman" pitchFamily="18" charset="0"/>
              </a:rPr>
              <a:t>DOS BONS ESPÍRITOS;</a:t>
            </a:r>
            <a:r>
              <a:rPr lang="pt-BR" altLang="pt-BR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1508" name="Picture 4" descr="yy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2531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sz="6600" b="1">
                <a:latin typeface="Times New Roman" pitchFamily="18" charset="0"/>
                <a:cs typeface="Times New Roman" pitchFamily="18" charset="0"/>
              </a:rPr>
              <a:t>CENTRO</a:t>
            </a:r>
          </a:p>
          <a:p>
            <a:pPr algn="ctr" eaLnBrk="1" hangingPunct="1"/>
            <a:r>
              <a:rPr lang="pt-BR" altLang="pt-BR" sz="6600" b="1">
                <a:latin typeface="Times New Roman" pitchFamily="18" charset="0"/>
                <a:cs typeface="Times New Roman" pitchFamily="18" charset="0"/>
              </a:rPr>
              <a:t>ESPÍRITA</a:t>
            </a:r>
          </a:p>
          <a:p>
            <a:pPr algn="ctr" eaLnBrk="1" hangingPunct="1"/>
            <a:r>
              <a:rPr lang="pt-BR" altLang="pt-BR" sz="6600" b="1">
                <a:latin typeface="Times New Roman" pitchFamily="18" charset="0"/>
                <a:cs typeface="Times New Roman" pitchFamily="18" charset="0"/>
              </a:rPr>
              <a:t>BATUÍRA</a:t>
            </a:r>
          </a:p>
          <a:p>
            <a:pPr algn="ctr" eaLnBrk="1" hangingPunct="1"/>
            <a:r>
              <a:rPr lang="pt-BR" altLang="pt-BR" sz="6600" b="1">
                <a:latin typeface="Times New Roman" pitchFamily="18" charset="0"/>
                <a:cs typeface="Times New Roman" pitchFamily="18" charset="0"/>
              </a:rPr>
              <a:t>SOROCABA</a:t>
            </a:r>
          </a:p>
          <a:p>
            <a:pPr algn="ctr" eaLnBrk="1" hangingPunct="1"/>
            <a:r>
              <a:rPr lang="pt-BR" altLang="pt-BR" sz="6600" b="1">
                <a:latin typeface="Times New Roman" pitchFamily="18" charset="0"/>
                <a:cs typeface="Times New Roman" pitchFamily="18" charset="0"/>
              </a:rPr>
              <a:t>2015</a:t>
            </a:r>
          </a:p>
        </p:txBody>
      </p:sp>
      <p:pic>
        <p:nvPicPr>
          <p:cNvPr id="22532" name="Picture 4" descr="yy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4099" name="Rectangle 3" descr="Gold"/>
          <p:cNvSpPr>
            <a:spLocks noChangeArrowheads="1"/>
          </p:cNvSpPr>
          <p:nvPr/>
        </p:nvSpPr>
        <p:spPr bwMode="auto">
          <a:xfrm>
            <a:off x="395288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pt-BR" sz="40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Livro dos Médiuns </a:t>
            </a:r>
            <a:r>
              <a:rPr lang="pt-BR" altLang="pt-BR" sz="40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pt-BR" sz="40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pt-BR" altLang="pt-BR" sz="40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XIV</a:t>
            </a:r>
            <a:r>
              <a:rPr lang="en-US" altLang="pt-BR" sz="40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– 176</a:t>
            </a:r>
          </a:p>
          <a:p>
            <a:pPr algn="ctr" eaLnBrk="1" hangingPunct="1"/>
            <a:endParaRPr lang="en-US" altLang="pt-BR" sz="4000" b="1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pt-BR" altLang="pt-BR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Entretanto, o médium é um intermediário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 entre os Espíritos e o homem;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 ora, o</a:t>
            </a:r>
            <a:r>
              <a:rPr lang="en-US" altLang="pt-BR" sz="3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magnetizador, </a:t>
            </a:r>
            <a:r>
              <a:rPr lang="pt-BR" altLang="pt-BR" sz="3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haurindo</a:t>
            </a:r>
            <a:r>
              <a:rPr lang="en-US" altLang="pt-BR" sz="36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em si mesmo a força de que se utiliza, 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não parece que seja intermediário 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de nenhuma</a:t>
            </a:r>
            <a:r>
              <a:rPr lang="en-US" altLang="pt-BR" sz="3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potência estranha</a:t>
            </a:r>
            <a:r>
              <a:rPr lang="pt-BR" altLang="pt-BR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100" name="Picture 4" descr="yy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5123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5124" name="Rectangle 4" descr="x03"/>
          <p:cNvSpPr>
            <a:spLocks noChangeArrowheads="1"/>
          </p:cNvSpPr>
          <p:nvPr/>
        </p:nvSpPr>
        <p:spPr bwMode="auto">
          <a:xfrm>
            <a:off x="395288" y="404813"/>
            <a:ext cx="8347075" cy="60579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19050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pic>
        <p:nvPicPr>
          <p:cNvPr id="5125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yy4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5" descr="x03"/>
          <p:cNvSpPr>
            <a:spLocks noChangeArrowheads="1"/>
          </p:cNvSpPr>
          <p:nvPr/>
        </p:nvSpPr>
        <p:spPr bwMode="auto">
          <a:xfrm>
            <a:off x="611188" y="620713"/>
            <a:ext cx="8347075" cy="60579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19050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É um erro; a força magnética</a:t>
            </a:r>
          </a:p>
          <a:p>
            <a:pPr algn="ctr" eaLnBrk="1" hangingPunct="1"/>
            <a:r>
              <a:rPr lang="pt-BR" altLang="pt-BR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reside, sem dúvida,</a:t>
            </a:r>
          </a:p>
          <a:p>
            <a:pPr algn="ctr" eaLnBrk="1" hangingPunct="1"/>
            <a:r>
              <a:rPr lang="pt-BR" altLang="pt-BR" sz="4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no homem</a:t>
            </a:r>
            <a:r>
              <a:rPr lang="pt-BR" altLang="pt-BR" sz="4400" b="1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 eaLnBrk="1" hangingPunct="1"/>
            <a:r>
              <a:rPr lang="pt-BR" altLang="pt-BR" sz="4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 é aumentada</a:t>
            </a:r>
            <a:r>
              <a:rPr lang="en-US" altLang="pt-BR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pela </a:t>
            </a:r>
          </a:p>
          <a:p>
            <a:pPr algn="ctr" eaLnBrk="1" hangingPunct="1"/>
            <a:r>
              <a:rPr lang="pt-BR" altLang="pt-BR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ação dos Espíritos</a:t>
            </a:r>
          </a:p>
          <a:p>
            <a:pPr algn="ctr" eaLnBrk="1" hangingPunct="1"/>
            <a:r>
              <a:rPr lang="pt-BR" altLang="pt-BR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que ele chama em seu</a:t>
            </a:r>
          </a:p>
          <a:p>
            <a:pPr algn="ctr" eaLnBrk="1" hangingPunct="1"/>
            <a:r>
              <a:rPr lang="pt-BR" altLang="pt-BR" sz="4400" b="1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auxilio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6147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6148" name="Rectangle 4" descr="x03"/>
          <p:cNvSpPr>
            <a:spLocks noChangeArrowheads="1"/>
          </p:cNvSpPr>
          <p:nvPr/>
        </p:nvSpPr>
        <p:spPr bwMode="auto">
          <a:xfrm>
            <a:off x="395288" y="549275"/>
            <a:ext cx="8347075" cy="60579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19050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pic>
        <p:nvPicPr>
          <p:cNvPr id="6149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yy4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Rectangle 9" descr="x03"/>
          <p:cNvSpPr>
            <a:spLocks noChangeArrowheads="1"/>
          </p:cNvSpPr>
          <p:nvPr/>
        </p:nvSpPr>
        <p:spPr bwMode="auto">
          <a:xfrm>
            <a:off x="611188" y="620713"/>
            <a:ext cx="8347075" cy="60579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19050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 magnetizas com o propósito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pt-BR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curar, por exemplo, e invocas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um bom Espírito que se interessa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por ti e pelo teu doente,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pt-BR" sz="4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ele aumenta a tua</a:t>
            </a:r>
            <a:r>
              <a:rPr lang="pt-BR" altLang="pt-BR" sz="4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força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a tua vontade, dirige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teu fluido e lhe dá as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4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4400" b="1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qualidades</a:t>
            </a:r>
            <a:r>
              <a:rPr lang="en-US" altLang="pt-BR" sz="4400" b="1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4400" b="1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necessárias.</a:t>
            </a:r>
            <a:endParaRPr lang="pt-BR" altLang="pt-BR" sz="4400">
              <a:solidFill>
                <a:srgbClr val="00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7171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7172" name="Rectangle 4" descr="x03"/>
          <p:cNvSpPr>
            <a:spLocks noChangeArrowheads="1"/>
          </p:cNvSpPr>
          <p:nvPr/>
        </p:nvSpPr>
        <p:spPr bwMode="auto">
          <a:xfrm>
            <a:off x="395288" y="398463"/>
            <a:ext cx="8347075" cy="60579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19050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pic>
        <p:nvPicPr>
          <p:cNvPr id="7173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yy4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924300" y="4581525"/>
            <a:ext cx="649288" cy="11890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altLang="pt-BR" sz="72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427538" y="4581525"/>
            <a:ext cx="649287" cy="11890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altLang="pt-BR" sz="72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827088" y="836613"/>
            <a:ext cx="7705725" cy="3937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altLang="pt-BR" sz="36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SE O MAGNETIZADOR </a:t>
            </a:r>
          </a:p>
          <a:p>
            <a:pPr algn="ctr" eaLnBrk="1" hangingPunct="1">
              <a:defRPr/>
            </a:pPr>
            <a:r>
              <a:rPr lang="pt-BR" altLang="pt-BR" sz="36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TRABALHAR EM UMA</a:t>
            </a:r>
          </a:p>
          <a:p>
            <a:pPr algn="ctr" eaLnBrk="1" hangingPunct="1">
              <a:defRPr/>
            </a:pPr>
            <a:r>
              <a:rPr lang="pt-BR" altLang="pt-BR" sz="36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CASA ESPÍRITA </a:t>
            </a:r>
          </a:p>
          <a:p>
            <a:pPr algn="ctr" eaLnBrk="1" hangingPunct="1">
              <a:defRPr/>
            </a:pPr>
            <a:r>
              <a:rPr lang="pt-BR" altLang="pt-BR" sz="36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SÉRIA </a:t>
            </a:r>
          </a:p>
          <a:p>
            <a:pPr algn="ctr" eaLnBrk="1" hangingPunct="1">
              <a:defRPr/>
            </a:pPr>
            <a:r>
              <a:rPr lang="pt-BR" altLang="pt-BR" sz="36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A  POTÊNCIA DO</a:t>
            </a:r>
          </a:p>
          <a:p>
            <a:pPr algn="ctr" eaLnBrk="1" hangingPunct="1">
              <a:defRPr/>
            </a:pPr>
            <a:r>
              <a:rPr lang="pt-BR" altLang="pt-BR" sz="36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MAGNETIZADOR SERÁ</a:t>
            </a:r>
          </a:p>
          <a:p>
            <a:pPr algn="ctr" eaLnBrk="1" hangingPunct="1">
              <a:defRPr/>
            </a:pPr>
            <a:r>
              <a:rPr lang="pt-BR" altLang="pt-BR" sz="36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cs typeface="Times New Roman" panose="02020603050405020304" pitchFamily="18" charset="0"/>
              </a:rPr>
              <a:t>ACRESCIDO DE UM ZÉRO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8195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8196" name="Rectangle 4" descr="x03"/>
          <p:cNvSpPr>
            <a:spLocks noChangeArrowheads="1"/>
          </p:cNvSpPr>
          <p:nvPr/>
        </p:nvSpPr>
        <p:spPr bwMode="auto">
          <a:xfrm>
            <a:off x="395288" y="398463"/>
            <a:ext cx="8347075" cy="60579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19050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pic>
        <p:nvPicPr>
          <p:cNvPr id="8197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yy4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900113" y="692150"/>
            <a:ext cx="7702550" cy="6426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altLang="pt-BR"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anose="02020603050405020304" pitchFamily="18" charset="0"/>
                <a:cs typeface="Times New Roman" panose="02020603050405020304" pitchFamily="18" charset="0"/>
              </a:rPr>
              <a:t>SE A CASA ESPÍRITA</a:t>
            </a:r>
          </a:p>
          <a:p>
            <a:pPr algn="ctr" eaLnBrk="1" hangingPunct="1">
              <a:defRPr/>
            </a:pPr>
            <a:r>
              <a:rPr lang="pt-BR" altLang="pt-BR"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anose="02020603050405020304" pitchFamily="18" charset="0"/>
                <a:cs typeface="Times New Roman" panose="02020603050405020304" pitchFamily="18" charset="0"/>
              </a:rPr>
              <a:t>TIVER APOIO</a:t>
            </a:r>
          </a:p>
          <a:p>
            <a:pPr algn="ctr" eaLnBrk="1" hangingPunct="1">
              <a:defRPr/>
            </a:pPr>
            <a:r>
              <a:rPr lang="pt-BR" altLang="pt-BR"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anose="02020603050405020304" pitchFamily="18" charset="0"/>
                <a:cs typeface="Times New Roman" panose="02020603050405020304" pitchFamily="18" charset="0"/>
              </a:rPr>
              <a:t>DE ESPÍRITOS</a:t>
            </a:r>
          </a:p>
          <a:p>
            <a:pPr algn="ctr" eaLnBrk="1" hangingPunct="1">
              <a:defRPr/>
            </a:pPr>
            <a:r>
              <a:rPr lang="pt-BR" altLang="pt-BR"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anose="02020603050405020304" pitchFamily="18" charset="0"/>
                <a:cs typeface="Times New Roman" panose="02020603050405020304" pitchFamily="18" charset="0"/>
              </a:rPr>
              <a:t>DE ESCOL </a:t>
            </a:r>
          </a:p>
          <a:p>
            <a:pPr algn="ctr" eaLnBrk="1" hangingPunct="1">
              <a:defRPr/>
            </a:pPr>
            <a:r>
              <a:rPr lang="pt-BR" altLang="pt-BR"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anose="02020603050405020304" pitchFamily="18" charset="0"/>
                <a:cs typeface="Times New Roman" panose="02020603050405020304" pitchFamily="18" charset="0"/>
              </a:rPr>
              <a:t>A POTÊNCIA DO MAGNETIZADOR</a:t>
            </a:r>
          </a:p>
          <a:p>
            <a:pPr algn="ctr" eaLnBrk="1" hangingPunct="1">
              <a:defRPr/>
            </a:pPr>
            <a:r>
              <a:rPr lang="pt-BR" altLang="pt-BR"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anose="02020603050405020304" pitchFamily="18" charset="0"/>
                <a:cs typeface="Times New Roman" panose="02020603050405020304" pitchFamily="18" charset="0"/>
              </a:rPr>
              <a:t>SERÁ :</a:t>
            </a:r>
          </a:p>
          <a:p>
            <a:pPr algn="ctr" eaLnBrk="1" hangingPunct="1">
              <a:defRPr/>
            </a:pPr>
            <a:r>
              <a:rPr lang="pt-BR" altLang="pt-BR" sz="5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  <a:p>
            <a:pPr algn="ctr" eaLnBrk="1" hangingPunct="1">
              <a:defRPr/>
            </a:pPr>
            <a:endParaRPr lang="pt-BR" altLang="pt-BR" sz="540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568950" y="1268413"/>
            <a:ext cx="649288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pt-BR" altLang="pt-BR" sz="440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9219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9220" name="Rectangle 4" descr="x03"/>
          <p:cNvSpPr>
            <a:spLocks noChangeArrowheads="1"/>
          </p:cNvSpPr>
          <p:nvPr/>
        </p:nvSpPr>
        <p:spPr bwMode="auto">
          <a:xfrm>
            <a:off x="395288" y="404813"/>
            <a:ext cx="8347075" cy="60579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19050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pic>
        <p:nvPicPr>
          <p:cNvPr id="9221" name="Picture 5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yy4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ramoros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4075" y="3789363"/>
            <a:ext cx="48006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rgbClr val="1C1C1C"/>
            </a:outerShdw>
          </a:effectLst>
        </p:spPr>
      </p:pic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787900" y="1268413"/>
            <a:ext cx="649288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pt-BR" altLang="pt-BR" sz="440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568950" y="1268413"/>
            <a:ext cx="649288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pt-BR" altLang="pt-BR" sz="440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116013" y="1196975"/>
            <a:ext cx="7488237" cy="26511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altLang="pt-BR" sz="40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anose="02020603050405020304" pitchFamily="18" charset="0"/>
                <a:cs typeface="Times New Roman" panose="02020603050405020304" pitchFamily="18" charset="0"/>
              </a:rPr>
              <a:t>Mas, lembre-se, que sem o 1,                                                                   sobram apenas zeros.</a:t>
            </a:r>
          </a:p>
          <a:p>
            <a:pPr algn="ctr" eaLnBrk="1" hangingPunct="1">
              <a:defRPr/>
            </a:pPr>
            <a:r>
              <a:rPr lang="pt-BR" altLang="pt-BR"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anose="02020603050405020304" pitchFamily="18" charset="0"/>
                <a:cs typeface="Times New Roman" panose="02020603050405020304" pitchFamily="18" charset="0"/>
              </a:rPr>
              <a:t>NÃO EXISTE</a:t>
            </a:r>
          </a:p>
          <a:p>
            <a:pPr algn="ctr" eaLnBrk="1" hangingPunct="1">
              <a:defRPr/>
            </a:pPr>
            <a:r>
              <a:rPr lang="pt-BR" altLang="pt-BR"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anose="02020603050405020304" pitchFamily="18" charset="0"/>
                <a:cs typeface="Times New Roman" panose="02020603050405020304" pitchFamily="18" charset="0"/>
              </a:rPr>
              <a:t>MAGNETISMO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x0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0243" name="Rectangle 3" descr="Gold"/>
          <p:cNvSpPr>
            <a:spLocks noChangeArrowheads="1"/>
          </p:cNvSpPr>
          <p:nvPr/>
        </p:nvSpPr>
        <p:spPr bwMode="auto">
          <a:xfrm>
            <a:off x="323850" y="333375"/>
            <a:ext cx="8496300" cy="61912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POR OUTRO LADO 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SEM A CASA ESPÍRITA 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E OS ESPÍRITOS 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A POTÊNCIA DO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MAGNETIZADOR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SE REDUZ AO SEU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PRÓPRIO</a:t>
            </a:r>
          </a:p>
          <a:p>
            <a:pPr algn="ctr" eaLnBrk="1" hangingPunct="1"/>
            <a:r>
              <a:rPr lang="pt-BR" altLang="pt-BR" sz="3600" b="1">
                <a:latin typeface="Times New Roman" pitchFamily="18" charset="0"/>
                <a:cs typeface="Times New Roman" pitchFamily="18" charset="0"/>
              </a:rPr>
              <a:t>MAGNETISMO</a:t>
            </a:r>
          </a:p>
          <a:p>
            <a:pPr algn="ctr" eaLnBrk="1" hangingPunct="1"/>
            <a:r>
              <a:rPr lang="pt-BR" altLang="pt-BR" sz="48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10244" name="Picture 5" descr="yy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0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yy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3088" y="14288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 descr="yy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4863"/>
            <a:ext cx="9810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8" descr="yy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6575" y="5876925"/>
            <a:ext cx="9572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622</Words>
  <Application>Microsoft Office PowerPoint</Application>
  <PresentationFormat>On-screen Show (4:3)</PresentationFormat>
  <Paragraphs>152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Design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</dc:creator>
  <cp:lastModifiedBy>Cabelo</cp:lastModifiedBy>
  <cp:revision>30</cp:revision>
  <dcterms:created xsi:type="dcterms:W3CDTF">2015-07-01T00:05:25Z</dcterms:created>
  <dcterms:modified xsi:type="dcterms:W3CDTF">2015-09-11T21:17:05Z</dcterms:modified>
</cp:coreProperties>
</file>